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50" r:id="rId2"/>
  </p:sldMasterIdLst>
  <p:sldIdLst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80" r:id="rId11"/>
    <p:sldId id="269" r:id="rId12"/>
    <p:sldId id="270" r:id="rId13"/>
    <p:sldId id="273" r:id="rId14"/>
    <p:sldId id="275" r:id="rId15"/>
    <p:sldId id="276" r:id="rId16"/>
    <p:sldId id="277" r:id="rId17"/>
    <p:sldId id="272" r:id="rId18"/>
    <p:sldId id="281" r:id="rId19"/>
    <p:sldId id="284" r:id="rId20"/>
    <p:sldId id="283" r:id="rId21"/>
    <p:sldId id="279" r:id="rId22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536" y="-492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A706A9-3710-452D-A2D3-1E03B9268CD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7DA3D4A-38EE-4053-A1E2-51DC5B700501}">
      <dgm:prSet phldrT="[Text]" custT="1"/>
      <dgm:spPr/>
      <dgm:t>
        <a:bodyPr/>
        <a:lstStyle/>
        <a:p>
          <a:r>
            <a:rPr lang="nl-BE" sz="2800" dirty="0" smtClean="0"/>
            <a:t>Comunidad Andina</a:t>
          </a:r>
        </a:p>
        <a:p>
          <a:r>
            <a:rPr lang="nl-BE" sz="2000" dirty="0" smtClean="0"/>
            <a:t>-Aseguramiento de la calidad/ piloto de acreditación conjunta-</a:t>
          </a:r>
          <a:endParaRPr lang="nl-BE" sz="2000" dirty="0"/>
        </a:p>
      </dgm:t>
    </dgm:pt>
    <dgm:pt modelId="{E43E6A9E-B1E6-4E51-B60C-114856B6A815}" type="parTrans" cxnId="{BCB209A9-8F2C-4820-88F3-2F4106DC3C36}">
      <dgm:prSet/>
      <dgm:spPr/>
      <dgm:t>
        <a:bodyPr/>
        <a:lstStyle/>
        <a:p>
          <a:endParaRPr lang="es-ES_tradnl"/>
        </a:p>
      </dgm:t>
    </dgm:pt>
    <dgm:pt modelId="{18169B22-8B67-4115-9549-001E0E10BC4C}" type="sibTrans" cxnId="{BCB209A9-8F2C-4820-88F3-2F4106DC3C36}">
      <dgm:prSet/>
      <dgm:spPr/>
      <dgm:t>
        <a:bodyPr/>
        <a:lstStyle/>
        <a:p>
          <a:endParaRPr lang="es-ES_tradnl"/>
        </a:p>
      </dgm:t>
    </dgm:pt>
    <dgm:pt modelId="{76AA0E7B-0166-4E03-A3F3-873042A4F9E1}">
      <dgm:prSet phldrT="[Text]" custT="1"/>
      <dgm:spPr/>
      <dgm:t>
        <a:bodyPr/>
        <a:lstStyle/>
        <a:p>
          <a:r>
            <a:rPr lang="nl-BE" sz="2800" dirty="0" smtClean="0"/>
            <a:t>Mercosur</a:t>
          </a:r>
        </a:p>
        <a:p>
          <a:r>
            <a:rPr lang="nl-BE" sz="2800" dirty="0" smtClean="0"/>
            <a:t>-</a:t>
          </a:r>
          <a:r>
            <a:rPr lang="nl-BE" sz="1800" dirty="0" smtClean="0"/>
            <a:t>Estrategia de </a:t>
          </a:r>
          <a:r>
            <a:rPr lang="nl-BE" sz="2000" dirty="0" smtClean="0"/>
            <a:t>movilidad</a:t>
          </a:r>
          <a:r>
            <a:rPr lang="nl-BE" sz="2800" dirty="0" smtClean="0"/>
            <a:t>-</a:t>
          </a:r>
          <a:endParaRPr lang="nl-BE" sz="2800" dirty="0"/>
        </a:p>
      </dgm:t>
    </dgm:pt>
    <dgm:pt modelId="{1EA2AD92-15C0-4150-BB06-11DE47F4F5CD}" type="parTrans" cxnId="{A98B9809-4049-4BBE-91C9-3A8535A4FF56}">
      <dgm:prSet/>
      <dgm:spPr/>
      <dgm:t>
        <a:bodyPr/>
        <a:lstStyle/>
        <a:p>
          <a:endParaRPr lang="es-ES_tradnl"/>
        </a:p>
      </dgm:t>
    </dgm:pt>
    <dgm:pt modelId="{3EE88FAD-79D4-4DA4-8A91-60B299DE9F00}" type="sibTrans" cxnId="{A98B9809-4049-4BBE-91C9-3A8535A4FF56}">
      <dgm:prSet/>
      <dgm:spPr/>
      <dgm:t>
        <a:bodyPr/>
        <a:lstStyle/>
        <a:p>
          <a:endParaRPr lang="es-ES_tradnl"/>
        </a:p>
      </dgm:t>
    </dgm:pt>
    <dgm:pt modelId="{12649F2B-E9DD-4352-A8F3-AD67116E0B20}">
      <dgm:prSet phldrT="[Text]" custT="1"/>
      <dgm:spPr/>
      <dgm:t>
        <a:bodyPr/>
        <a:lstStyle/>
        <a:p>
          <a:r>
            <a:rPr lang="nl-BE" sz="2800" dirty="0" smtClean="0"/>
            <a:t>Meso-America</a:t>
          </a:r>
        </a:p>
        <a:p>
          <a:r>
            <a:rPr lang="nl-BE" sz="2000" dirty="0" smtClean="0"/>
            <a:t>-Marco de cualificaciones- </a:t>
          </a:r>
          <a:endParaRPr lang="nl-BE" sz="2000" dirty="0"/>
        </a:p>
      </dgm:t>
    </dgm:pt>
    <dgm:pt modelId="{4CB53FED-F619-4EAC-BEE9-5C76401E7BCF}" type="parTrans" cxnId="{0232C99B-03FA-4F13-B4C7-5B5BEEA0DEE7}">
      <dgm:prSet/>
      <dgm:spPr/>
      <dgm:t>
        <a:bodyPr/>
        <a:lstStyle/>
        <a:p>
          <a:endParaRPr lang="es-ES_tradnl"/>
        </a:p>
      </dgm:t>
    </dgm:pt>
    <dgm:pt modelId="{2619C271-532D-413F-A6BE-5E71A1E837B9}" type="sibTrans" cxnId="{0232C99B-03FA-4F13-B4C7-5B5BEEA0DEE7}">
      <dgm:prSet/>
      <dgm:spPr/>
      <dgm:t>
        <a:bodyPr/>
        <a:lstStyle/>
        <a:p>
          <a:endParaRPr lang="es-ES_tradnl"/>
        </a:p>
      </dgm:t>
    </dgm:pt>
    <dgm:pt modelId="{31948605-1396-455A-8F60-264213014ADE}" type="pres">
      <dgm:prSet presAssocID="{F6A706A9-3710-452D-A2D3-1E03B9268CDA}" presName="compositeShape" presStyleCnt="0">
        <dgm:presLayoutVars>
          <dgm:chMax val="7"/>
          <dgm:dir/>
          <dgm:resizeHandles val="exact"/>
        </dgm:presLayoutVars>
      </dgm:prSet>
      <dgm:spPr/>
    </dgm:pt>
    <dgm:pt modelId="{B5C08E59-981A-478E-BDA5-5AA393DE59D6}" type="pres">
      <dgm:prSet presAssocID="{97DA3D4A-38EE-4053-A1E2-51DC5B700501}" presName="circ1" presStyleLbl="vennNode1" presStyleIdx="0" presStyleCnt="3" custScaleX="120315" custScaleY="126754"/>
      <dgm:spPr/>
      <dgm:t>
        <a:bodyPr/>
        <a:lstStyle/>
        <a:p>
          <a:endParaRPr lang="es-ES_tradnl"/>
        </a:p>
      </dgm:t>
    </dgm:pt>
    <dgm:pt modelId="{A389D1D2-0217-4DA0-8889-EB31BC08B67E}" type="pres">
      <dgm:prSet presAssocID="{97DA3D4A-38EE-4053-A1E2-51DC5B70050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726130F-1529-40FF-92EC-141C7F3F2ED4}" type="pres">
      <dgm:prSet presAssocID="{76AA0E7B-0166-4E03-A3F3-873042A4F9E1}" presName="circ2" presStyleLbl="vennNode1" presStyleIdx="1" presStyleCnt="3" custScaleX="130891" custScaleY="118007" custLinFactNeighborX="5378" custLinFactNeighborY="4392"/>
      <dgm:spPr/>
      <dgm:t>
        <a:bodyPr/>
        <a:lstStyle/>
        <a:p>
          <a:endParaRPr lang="es-ES_tradnl"/>
        </a:p>
      </dgm:t>
    </dgm:pt>
    <dgm:pt modelId="{E9358467-F995-4407-AABB-AC678DA414AC}" type="pres">
      <dgm:prSet presAssocID="{76AA0E7B-0166-4E03-A3F3-873042A4F9E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80B3EE9-B380-45C0-8DFF-255A06D7C4FC}" type="pres">
      <dgm:prSet presAssocID="{12649F2B-E9DD-4352-A8F3-AD67116E0B20}" presName="circ3" presStyleLbl="vennNode1" presStyleIdx="2" presStyleCnt="3" custScaleX="130359" custScaleY="120589" custLinFactNeighborX="-9647" custLinFactNeighborY="-567"/>
      <dgm:spPr/>
      <dgm:t>
        <a:bodyPr/>
        <a:lstStyle/>
        <a:p>
          <a:endParaRPr lang="nl-BE"/>
        </a:p>
      </dgm:t>
    </dgm:pt>
    <dgm:pt modelId="{D321A022-2B59-4B67-B145-62ED848D3898}" type="pres">
      <dgm:prSet presAssocID="{12649F2B-E9DD-4352-A8F3-AD67116E0B2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0232C99B-03FA-4F13-B4C7-5B5BEEA0DEE7}" srcId="{F6A706A9-3710-452D-A2D3-1E03B9268CDA}" destId="{12649F2B-E9DD-4352-A8F3-AD67116E0B20}" srcOrd="2" destOrd="0" parTransId="{4CB53FED-F619-4EAC-BEE9-5C76401E7BCF}" sibTransId="{2619C271-532D-413F-A6BE-5E71A1E837B9}"/>
    <dgm:cxn modelId="{F382CE78-1A12-4E18-9226-AD41010BDB84}" type="presOf" srcId="{F6A706A9-3710-452D-A2D3-1E03B9268CDA}" destId="{31948605-1396-455A-8F60-264213014ADE}" srcOrd="0" destOrd="0" presId="urn:microsoft.com/office/officeart/2005/8/layout/venn1"/>
    <dgm:cxn modelId="{B1235AFA-EA13-4091-BB06-4480BD589CDA}" type="presOf" srcId="{12649F2B-E9DD-4352-A8F3-AD67116E0B20}" destId="{D321A022-2B59-4B67-B145-62ED848D3898}" srcOrd="1" destOrd="0" presId="urn:microsoft.com/office/officeart/2005/8/layout/venn1"/>
    <dgm:cxn modelId="{BCB209A9-8F2C-4820-88F3-2F4106DC3C36}" srcId="{F6A706A9-3710-452D-A2D3-1E03B9268CDA}" destId="{97DA3D4A-38EE-4053-A1E2-51DC5B700501}" srcOrd="0" destOrd="0" parTransId="{E43E6A9E-B1E6-4E51-B60C-114856B6A815}" sibTransId="{18169B22-8B67-4115-9549-001E0E10BC4C}"/>
    <dgm:cxn modelId="{FF5EC49A-5AC3-4186-9092-8604D0C7E692}" type="presOf" srcId="{12649F2B-E9DD-4352-A8F3-AD67116E0B20}" destId="{180B3EE9-B380-45C0-8DFF-255A06D7C4FC}" srcOrd="0" destOrd="0" presId="urn:microsoft.com/office/officeart/2005/8/layout/venn1"/>
    <dgm:cxn modelId="{5CD0FAC5-EA58-4AB5-829B-279651AC2DFB}" type="presOf" srcId="{97DA3D4A-38EE-4053-A1E2-51DC5B700501}" destId="{B5C08E59-981A-478E-BDA5-5AA393DE59D6}" srcOrd="0" destOrd="0" presId="urn:microsoft.com/office/officeart/2005/8/layout/venn1"/>
    <dgm:cxn modelId="{A98B9809-4049-4BBE-91C9-3A8535A4FF56}" srcId="{F6A706A9-3710-452D-A2D3-1E03B9268CDA}" destId="{76AA0E7B-0166-4E03-A3F3-873042A4F9E1}" srcOrd="1" destOrd="0" parTransId="{1EA2AD92-15C0-4150-BB06-11DE47F4F5CD}" sibTransId="{3EE88FAD-79D4-4DA4-8A91-60B299DE9F00}"/>
    <dgm:cxn modelId="{96361F58-5AB0-4197-9832-C76027644794}" type="presOf" srcId="{76AA0E7B-0166-4E03-A3F3-873042A4F9E1}" destId="{E9358467-F995-4407-AABB-AC678DA414AC}" srcOrd="1" destOrd="0" presId="urn:microsoft.com/office/officeart/2005/8/layout/venn1"/>
    <dgm:cxn modelId="{C33B10D3-7D3E-4FA9-8CC5-5710C5E3B87A}" type="presOf" srcId="{76AA0E7B-0166-4E03-A3F3-873042A4F9E1}" destId="{3726130F-1529-40FF-92EC-141C7F3F2ED4}" srcOrd="0" destOrd="0" presId="urn:microsoft.com/office/officeart/2005/8/layout/venn1"/>
    <dgm:cxn modelId="{1D969F1D-872F-4B4E-B00C-4F553E7E0EC5}" type="presOf" srcId="{97DA3D4A-38EE-4053-A1E2-51DC5B700501}" destId="{A389D1D2-0217-4DA0-8889-EB31BC08B67E}" srcOrd="1" destOrd="0" presId="urn:microsoft.com/office/officeart/2005/8/layout/venn1"/>
    <dgm:cxn modelId="{F94370CF-9F1C-48E7-8CEB-EA612F3AB001}" type="presParOf" srcId="{31948605-1396-455A-8F60-264213014ADE}" destId="{B5C08E59-981A-478E-BDA5-5AA393DE59D6}" srcOrd="0" destOrd="0" presId="urn:microsoft.com/office/officeart/2005/8/layout/venn1"/>
    <dgm:cxn modelId="{2C4AEE5D-8AB2-40A7-A47C-33D8274647BC}" type="presParOf" srcId="{31948605-1396-455A-8F60-264213014ADE}" destId="{A389D1D2-0217-4DA0-8889-EB31BC08B67E}" srcOrd="1" destOrd="0" presId="urn:microsoft.com/office/officeart/2005/8/layout/venn1"/>
    <dgm:cxn modelId="{841604D3-0254-4E4C-ADDE-ACC967AC37EF}" type="presParOf" srcId="{31948605-1396-455A-8F60-264213014ADE}" destId="{3726130F-1529-40FF-92EC-141C7F3F2ED4}" srcOrd="2" destOrd="0" presId="urn:microsoft.com/office/officeart/2005/8/layout/venn1"/>
    <dgm:cxn modelId="{1039F6E1-AE30-4368-A68A-E5BA3337B273}" type="presParOf" srcId="{31948605-1396-455A-8F60-264213014ADE}" destId="{E9358467-F995-4407-AABB-AC678DA414AC}" srcOrd="3" destOrd="0" presId="urn:microsoft.com/office/officeart/2005/8/layout/venn1"/>
    <dgm:cxn modelId="{515CB462-43D2-4E6B-A385-275DE6C6C7B3}" type="presParOf" srcId="{31948605-1396-455A-8F60-264213014ADE}" destId="{180B3EE9-B380-45C0-8DFF-255A06D7C4FC}" srcOrd="4" destOrd="0" presId="urn:microsoft.com/office/officeart/2005/8/layout/venn1"/>
    <dgm:cxn modelId="{C568F5FC-8D66-43FF-9BFB-C0BCEEED3905}" type="presParOf" srcId="{31948605-1396-455A-8F60-264213014ADE}" destId="{D321A022-2B59-4B67-B145-62ED848D389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9435C0-4854-4154-9A0A-68A55E727B2E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CB695879-C099-4682-B113-A06487A1CE27}">
      <dgm:prSet phldrT="[Text]"/>
      <dgm:spPr/>
      <dgm:t>
        <a:bodyPr/>
        <a:lstStyle/>
        <a:p>
          <a:r>
            <a:rPr lang="nl-BE" dirty="0" smtClean="0"/>
            <a:t>Socios europeos</a:t>
          </a:r>
          <a:endParaRPr lang="nl-BE" dirty="0"/>
        </a:p>
      </dgm:t>
    </dgm:pt>
    <dgm:pt modelId="{59D486E2-FBB8-411F-8154-B6AC37AB6682}" type="parTrans" cxnId="{0AE2B98D-B217-4F88-9667-2D4351AD3602}">
      <dgm:prSet/>
      <dgm:spPr/>
      <dgm:t>
        <a:bodyPr/>
        <a:lstStyle/>
        <a:p>
          <a:endParaRPr lang="nl-BE"/>
        </a:p>
      </dgm:t>
    </dgm:pt>
    <dgm:pt modelId="{B752C690-CF21-4C94-8546-69491A4A0FD9}" type="sibTrans" cxnId="{0AE2B98D-B217-4F88-9667-2D4351AD3602}">
      <dgm:prSet/>
      <dgm:spPr/>
      <dgm:t>
        <a:bodyPr/>
        <a:lstStyle/>
        <a:p>
          <a:endParaRPr lang="nl-BE"/>
        </a:p>
      </dgm:t>
    </dgm:pt>
    <dgm:pt modelId="{B46E4CBA-1E01-4AF5-8309-CF487DC3008D}">
      <dgm:prSet phldrT="[Text]"/>
      <dgm:spPr/>
      <dgm:t>
        <a:bodyPr/>
        <a:lstStyle/>
        <a:p>
          <a:r>
            <a:rPr lang="nl-BE" dirty="0" smtClean="0"/>
            <a:t>Mercosur</a:t>
          </a:r>
          <a:endParaRPr lang="nl-BE" dirty="0"/>
        </a:p>
      </dgm:t>
    </dgm:pt>
    <dgm:pt modelId="{17F78582-A4DD-42F4-A1F3-30B0697D552E}" type="parTrans" cxnId="{3816E7C0-94E2-4FBF-AC0B-3D4E82BB656F}">
      <dgm:prSet/>
      <dgm:spPr/>
      <dgm:t>
        <a:bodyPr/>
        <a:lstStyle/>
        <a:p>
          <a:endParaRPr lang="nl-BE"/>
        </a:p>
      </dgm:t>
    </dgm:pt>
    <dgm:pt modelId="{41598E10-CFDB-4B1E-BCC9-CBFB4EE66F14}" type="sibTrans" cxnId="{3816E7C0-94E2-4FBF-AC0B-3D4E82BB656F}">
      <dgm:prSet/>
      <dgm:spPr/>
      <dgm:t>
        <a:bodyPr/>
        <a:lstStyle/>
        <a:p>
          <a:endParaRPr lang="nl-BE"/>
        </a:p>
      </dgm:t>
    </dgm:pt>
    <dgm:pt modelId="{5875286C-E4BE-4867-9705-25EA31B98AC9}">
      <dgm:prSet phldrT="[Text]"/>
      <dgm:spPr/>
      <dgm:t>
        <a:bodyPr/>
        <a:lstStyle/>
        <a:p>
          <a:r>
            <a:rPr lang="nl-BE" dirty="0" smtClean="0"/>
            <a:t>Mesoamérica</a:t>
          </a:r>
          <a:endParaRPr lang="nl-BE" dirty="0"/>
        </a:p>
      </dgm:t>
    </dgm:pt>
    <dgm:pt modelId="{ABFE4620-8E3E-484F-9FBC-735ECEB744EF}" type="parTrans" cxnId="{ADFEBE9E-F06B-427C-8144-6BEC57511DAD}">
      <dgm:prSet/>
      <dgm:spPr/>
      <dgm:t>
        <a:bodyPr/>
        <a:lstStyle/>
        <a:p>
          <a:endParaRPr lang="nl-BE"/>
        </a:p>
      </dgm:t>
    </dgm:pt>
    <dgm:pt modelId="{3B9138F2-7154-4F7D-91D8-8CACCFD7913E}" type="sibTrans" cxnId="{ADFEBE9E-F06B-427C-8144-6BEC57511DAD}">
      <dgm:prSet/>
      <dgm:spPr/>
      <dgm:t>
        <a:bodyPr/>
        <a:lstStyle/>
        <a:p>
          <a:endParaRPr lang="nl-BE"/>
        </a:p>
      </dgm:t>
    </dgm:pt>
    <dgm:pt modelId="{B762A785-6C5B-4BCF-B948-5E3DC121C301}">
      <dgm:prSet phldrT="[Text]"/>
      <dgm:spPr/>
      <dgm:t>
        <a:bodyPr/>
        <a:lstStyle/>
        <a:p>
          <a:r>
            <a:rPr lang="nl-BE" dirty="0" smtClean="0"/>
            <a:t>Comunidad Andina</a:t>
          </a:r>
          <a:endParaRPr lang="nl-BE" dirty="0"/>
        </a:p>
      </dgm:t>
    </dgm:pt>
    <dgm:pt modelId="{AAE88A5F-6EE2-4B66-9AC9-79DE4131FEBB}" type="parTrans" cxnId="{9950746A-C800-4DCB-9DD2-44F0DF52561C}">
      <dgm:prSet/>
      <dgm:spPr/>
      <dgm:t>
        <a:bodyPr/>
        <a:lstStyle/>
        <a:p>
          <a:endParaRPr lang="nl-BE"/>
        </a:p>
      </dgm:t>
    </dgm:pt>
    <dgm:pt modelId="{B8E20DF2-FCF7-44F2-919A-CE68EA23B6FE}" type="sibTrans" cxnId="{9950746A-C800-4DCB-9DD2-44F0DF52561C}">
      <dgm:prSet/>
      <dgm:spPr/>
      <dgm:t>
        <a:bodyPr/>
        <a:lstStyle/>
        <a:p>
          <a:endParaRPr lang="nl-BE"/>
        </a:p>
      </dgm:t>
    </dgm:pt>
    <dgm:pt modelId="{C995D2FF-74BC-4E5B-8670-95F3D981B593}" type="pres">
      <dgm:prSet presAssocID="{729435C0-4854-4154-9A0A-68A55E727B2E}" presName="compositeShape" presStyleCnt="0">
        <dgm:presLayoutVars>
          <dgm:chMax val="7"/>
          <dgm:dir/>
          <dgm:resizeHandles val="exact"/>
        </dgm:presLayoutVars>
      </dgm:prSet>
      <dgm:spPr/>
    </dgm:pt>
    <dgm:pt modelId="{C880BA14-567C-4A2F-AAFE-48A6B7E3AAC3}" type="pres">
      <dgm:prSet presAssocID="{CB695879-C099-4682-B113-A06487A1CE27}" presName="circ1" presStyleLbl="vennNode1" presStyleIdx="0" presStyleCnt="4" custScaleY="103844"/>
      <dgm:spPr/>
      <dgm:t>
        <a:bodyPr/>
        <a:lstStyle/>
        <a:p>
          <a:endParaRPr lang="nl-BE"/>
        </a:p>
      </dgm:t>
    </dgm:pt>
    <dgm:pt modelId="{C6C17A18-D7D9-44C0-97F9-3C8F98867921}" type="pres">
      <dgm:prSet presAssocID="{CB695879-C099-4682-B113-A06487A1CE2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  <dgm:pt modelId="{9E8CA232-630E-43C8-ABA2-B0937A2338DE}" type="pres">
      <dgm:prSet presAssocID="{B46E4CBA-1E01-4AF5-8309-CF487DC3008D}" presName="circ2" presStyleLbl="vennNode1" presStyleIdx="1" presStyleCnt="4" custScaleX="131349" custLinFactNeighborX="6532" custLinFactNeighborY="955"/>
      <dgm:spPr/>
      <dgm:t>
        <a:bodyPr/>
        <a:lstStyle/>
        <a:p>
          <a:endParaRPr lang="es-ES_tradnl"/>
        </a:p>
      </dgm:t>
    </dgm:pt>
    <dgm:pt modelId="{B8101249-7064-423D-A43B-B19EBC6268C7}" type="pres">
      <dgm:prSet presAssocID="{B46E4CBA-1E01-4AF5-8309-CF487DC3008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9066DA4E-A19C-4F9E-925E-B21DFB23A905}" type="pres">
      <dgm:prSet presAssocID="{5875286C-E4BE-4867-9705-25EA31B98AC9}" presName="circ3" presStyleLbl="vennNode1" presStyleIdx="2" presStyleCnt="4"/>
      <dgm:spPr/>
      <dgm:t>
        <a:bodyPr/>
        <a:lstStyle/>
        <a:p>
          <a:endParaRPr lang="es-ES_tradnl"/>
        </a:p>
      </dgm:t>
    </dgm:pt>
    <dgm:pt modelId="{84EAAA88-E38C-4B72-A1BC-C1781E0291C0}" type="pres">
      <dgm:prSet presAssocID="{5875286C-E4BE-4867-9705-25EA31B98AC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8F61FFB4-4F07-425F-AF3E-9FD7F9653803}" type="pres">
      <dgm:prSet presAssocID="{B762A785-6C5B-4BCF-B948-5E3DC121C301}" presName="circ4" presStyleLbl="vennNode1" presStyleIdx="3" presStyleCnt="4" custScaleX="135709" custScaleY="102114"/>
      <dgm:spPr/>
      <dgm:t>
        <a:bodyPr/>
        <a:lstStyle/>
        <a:p>
          <a:endParaRPr lang="nl-BE"/>
        </a:p>
      </dgm:t>
    </dgm:pt>
    <dgm:pt modelId="{78EFF0E1-CE71-4888-B826-4A0473485072}" type="pres">
      <dgm:prSet presAssocID="{B762A785-6C5B-4BCF-B948-5E3DC121C301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nl-BE"/>
        </a:p>
      </dgm:t>
    </dgm:pt>
  </dgm:ptLst>
  <dgm:cxnLst>
    <dgm:cxn modelId="{9950746A-C800-4DCB-9DD2-44F0DF52561C}" srcId="{729435C0-4854-4154-9A0A-68A55E727B2E}" destId="{B762A785-6C5B-4BCF-B948-5E3DC121C301}" srcOrd="3" destOrd="0" parTransId="{AAE88A5F-6EE2-4B66-9AC9-79DE4131FEBB}" sibTransId="{B8E20DF2-FCF7-44F2-919A-CE68EA23B6FE}"/>
    <dgm:cxn modelId="{746B1924-8485-4037-9402-9E72F13C95B8}" type="presOf" srcId="{B762A785-6C5B-4BCF-B948-5E3DC121C301}" destId="{78EFF0E1-CE71-4888-B826-4A0473485072}" srcOrd="1" destOrd="0" presId="urn:microsoft.com/office/officeart/2005/8/layout/venn1"/>
    <dgm:cxn modelId="{0934C860-5E1C-4C30-B8E9-A9CD64CBE4EA}" type="presOf" srcId="{5875286C-E4BE-4867-9705-25EA31B98AC9}" destId="{84EAAA88-E38C-4B72-A1BC-C1781E0291C0}" srcOrd="1" destOrd="0" presId="urn:microsoft.com/office/officeart/2005/8/layout/venn1"/>
    <dgm:cxn modelId="{ED80125B-E423-456D-8A4C-6E0CD0B1A187}" type="presOf" srcId="{5875286C-E4BE-4867-9705-25EA31B98AC9}" destId="{9066DA4E-A19C-4F9E-925E-B21DFB23A905}" srcOrd="0" destOrd="0" presId="urn:microsoft.com/office/officeart/2005/8/layout/venn1"/>
    <dgm:cxn modelId="{0C53024D-DC6D-4531-93AD-C1DB175C2FA5}" type="presOf" srcId="{CB695879-C099-4682-B113-A06487A1CE27}" destId="{C880BA14-567C-4A2F-AAFE-48A6B7E3AAC3}" srcOrd="0" destOrd="0" presId="urn:microsoft.com/office/officeart/2005/8/layout/venn1"/>
    <dgm:cxn modelId="{ADFEBE9E-F06B-427C-8144-6BEC57511DAD}" srcId="{729435C0-4854-4154-9A0A-68A55E727B2E}" destId="{5875286C-E4BE-4867-9705-25EA31B98AC9}" srcOrd="2" destOrd="0" parTransId="{ABFE4620-8E3E-484F-9FBC-735ECEB744EF}" sibTransId="{3B9138F2-7154-4F7D-91D8-8CACCFD7913E}"/>
    <dgm:cxn modelId="{3816E7C0-94E2-4FBF-AC0B-3D4E82BB656F}" srcId="{729435C0-4854-4154-9A0A-68A55E727B2E}" destId="{B46E4CBA-1E01-4AF5-8309-CF487DC3008D}" srcOrd="1" destOrd="0" parTransId="{17F78582-A4DD-42F4-A1F3-30B0697D552E}" sibTransId="{41598E10-CFDB-4B1E-BCC9-CBFB4EE66F14}"/>
    <dgm:cxn modelId="{26C4BB2C-272C-49AB-93B2-30110DFA98F7}" type="presOf" srcId="{B46E4CBA-1E01-4AF5-8309-CF487DC3008D}" destId="{9E8CA232-630E-43C8-ABA2-B0937A2338DE}" srcOrd="0" destOrd="0" presId="urn:microsoft.com/office/officeart/2005/8/layout/venn1"/>
    <dgm:cxn modelId="{E92E0EBC-8969-4226-9650-550D08F9E051}" type="presOf" srcId="{B762A785-6C5B-4BCF-B948-5E3DC121C301}" destId="{8F61FFB4-4F07-425F-AF3E-9FD7F9653803}" srcOrd="0" destOrd="0" presId="urn:microsoft.com/office/officeart/2005/8/layout/venn1"/>
    <dgm:cxn modelId="{4E2AA1FC-BCBF-4FDE-9BDD-BF7E2CA9069E}" type="presOf" srcId="{729435C0-4854-4154-9A0A-68A55E727B2E}" destId="{C995D2FF-74BC-4E5B-8670-95F3D981B593}" srcOrd="0" destOrd="0" presId="urn:microsoft.com/office/officeart/2005/8/layout/venn1"/>
    <dgm:cxn modelId="{FCC44243-6E11-4DF9-8A96-DAD57AC1F2E7}" type="presOf" srcId="{CB695879-C099-4682-B113-A06487A1CE27}" destId="{C6C17A18-D7D9-44C0-97F9-3C8F98867921}" srcOrd="1" destOrd="0" presId="urn:microsoft.com/office/officeart/2005/8/layout/venn1"/>
    <dgm:cxn modelId="{0AE2B98D-B217-4F88-9667-2D4351AD3602}" srcId="{729435C0-4854-4154-9A0A-68A55E727B2E}" destId="{CB695879-C099-4682-B113-A06487A1CE27}" srcOrd="0" destOrd="0" parTransId="{59D486E2-FBB8-411F-8154-B6AC37AB6682}" sibTransId="{B752C690-CF21-4C94-8546-69491A4A0FD9}"/>
    <dgm:cxn modelId="{EBFA24AE-EAAD-459C-800A-4B607078AA8B}" type="presOf" srcId="{B46E4CBA-1E01-4AF5-8309-CF487DC3008D}" destId="{B8101249-7064-423D-A43B-B19EBC6268C7}" srcOrd="1" destOrd="0" presId="urn:microsoft.com/office/officeart/2005/8/layout/venn1"/>
    <dgm:cxn modelId="{38EFFCD7-1F84-43A4-9B83-B6B8B26BEE54}" type="presParOf" srcId="{C995D2FF-74BC-4E5B-8670-95F3D981B593}" destId="{C880BA14-567C-4A2F-AAFE-48A6B7E3AAC3}" srcOrd="0" destOrd="0" presId="urn:microsoft.com/office/officeart/2005/8/layout/venn1"/>
    <dgm:cxn modelId="{B49FC615-ABD9-47D1-A723-945C8EDBA722}" type="presParOf" srcId="{C995D2FF-74BC-4E5B-8670-95F3D981B593}" destId="{C6C17A18-D7D9-44C0-97F9-3C8F98867921}" srcOrd="1" destOrd="0" presId="urn:microsoft.com/office/officeart/2005/8/layout/venn1"/>
    <dgm:cxn modelId="{0E245737-C978-45F0-8231-674F737F6BAC}" type="presParOf" srcId="{C995D2FF-74BC-4E5B-8670-95F3D981B593}" destId="{9E8CA232-630E-43C8-ABA2-B0937A2338DE}" srcOrd="2" destOrd="0" presId="urn:microsoft.com/office/officeart/2005/8/layout/venn1"/>
    <dgm:cxn modelId="{0B285D50-7ED4-4A8B-8E3C-99E9ABA7B2D3}" type="presParOf" srcId="{C995D2FF-74BC-4E5B-8670-95F3D981B593}" destId="{B8101249-7064-423D-A43B-B19EBC6268C7}" srcOrd="3" destOrd="0" presId="urn:microsoft.com/office/officeart/2005/8/layout/venn1"/>
    <dgm:cxn modelId="{8D1B765A-4E87-4597-98D1-EA2AE29D828C}" type="presParOf" srcId="{C995D2FF-74BC-4E5B-8670-95F3D981B593}" destId="{9066DA4E-A19C-4F9E-925E-B21DFB23A905}" srcOrd="4" destOrd="0" presId="urn:microsoft.com/office/officeart/2005/8/layout/venn1"/>
    <dgm:cxn modelId="{4362B45F-D7F5-40E2-B174-28E90A10CB42}" type="presParOf" srcId="{C995D2FF-74BC-4E5B-8670-95F3D981B593}" destId="{84EAAA88-E38C-4B72-A1BC-C1781E0291C0}" srcOrd="5" destOrd="0" presId="urn:microsoft.com/office/officeart/2005/8/layout/venn1"/>
    <dgm:cxn modelId="{14DE0A2E-37CA-474C-8E54-30B553707432}" type="presParOf" srcId="{C995D2FF-74BC-4E5B-8670-95F3D981B593}" destId="{8F61FFB4-4F07-425F-AF3E-9FD7F9653803}" srcOrd="6" destOrd="0" presId="urn:microsoft.com/office/officeart/2005/8/layout/venn1"/>
    <dgm:cxn modelId="{4AA50D06-6B76-4B22-8791-B22B63D90BFA}" type="presParOf" srcId="{C995D2FF-74BC-4E5B-8670-95F3D981B593}" destId="{78EFF0E1-CE71-4888-B826-4A0473485072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05738C-DB74-B647-A751-ECCFC3EA8BA4}" type="doc">
      <dgm:prSet loTypeId="urn:microsoft.com/office/officeart/2005/8/layout/pyramid3" loCatId="pyramid" qsTypeId="urn:microsoft.com/office/officeart/2005/8/quickstyle/simple4" qsCatId="simple" csTypeId="urn:microsoft.com/office/officeart/2005/8/colors/accent1_2" csCatId="accent1" phldr="0"/>
      <dgm:spPr/>
    </dgm:pt>
    <dgm:pt modelId="{094E01DC-4E1D-F844-887E-4095A261A2AF}" type="pres">
      <dgm:prSet presAssocID="{7D05738C-DB74-B647-A751-ECCFC3EA8BA4}" presName="Name0" presStyleCnt="0">
        <dgm:presLayoutVars>
          <dgm:dir/>
          <dgm:animLvl val="lvl"/>
          <dgm:resizeHandles val="exact"/>
        </dgm:presLayoutVars>
      </dgm:prSet>
      <dgm:spPr/>
    </dgm:pt>
  </dgm:ptLst>
  <dgm:cxnLst>
    <dgm:cxn modelId="{65886078-1F39-481A-8A72-13C1E38888F9}" type="presOf" srcId="{7D05738C-DB74-B647-A751-ECCFC3EA8BA4}" destId="{094E01DC-4E1D-F844-887E-4095A261A2AF}" srcOrd="0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6765A2-3FF4-C143-BDC3-BD27AF654DDE}" type="doc">
      <dgm:prSet loTypeId="urn:microsoft.com/office/officeart/2005/8/layout/hProcess6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BD684E39-1688-9B4D-ACD1-B67521D95DDA}">
      <dgm:prSet phldrT="[Texto]" custT="1"/>
      <dgm:spPr/>
      <dgm:t>
        <a:bodyPr anchor="ctr"/>
        <a:lstStyle/>
        <a:p>
          <a:pPr algn="l"/>
          <a:r>
            <a:rPr lang="es-ES_tradnl" sz="1800" dirty="0" smtClean="0"/>
            <a:t>Fase 1: Recolección de datos y estado del arte  </a:t>
          </a:r>
        </a:p>
      </dgm:t>
    </dgm:pt>
    <dgm:pt modelId="{81DC0B17-BB8A-1542-BC69-D8CA0FE4A9DF}" type="sibTrans" cxnId="{BBCC6F54-0C23-ED49-AB63-8EC81C94CA08}">
      <dgm:prSet/>
      <dgm:spPr/>
      <dgm:t>
        <a:bodyPr/>
        <a:lstStyle/>
        <a:p>
          <a:endParaRPr lang="es-ES_tradnl"/>
        </a:p>
      </dgm:t>
    </dgm:pt>
    <dgm:pt modelId="{486FAEB9-498D-C24A-8100-EBE551FDA387}" type="parTrans" cxnId="{BBCC6F54-0C23-ED49-AB63-8EC81C94CA08}">
      <dgm:prSet/>
      <dgm:spPr/>
      <dgm:t>
        <a:bodyPr/>
        <a:lstStyle/>
        <a:p>
          <a:endParaRPr lang="es-ES_tradnl"/>
        </a:p>
      </dgm:t>
    </dgm:pt>
    <dgm:pt modelId="{D5ECC063-BD32-FD4F-8FBA-B77C17A58A8E}">
      <dgm:prSet custT="1"/>
      <dgm:spPr/>
      <dgm:t>
        <a:bodyPr anchor="ctr"/>
        <a:lstStyle/>
        <a:p>
          <a:pPr algn="l"/>
          <a:r>
            <a:rPr lang="es-ES_tradnl" sz="2400" dirty="0" smtClean="0"/>
            <a:t>Fase 3:  Consolidación: </a:t>
          </a:r>
          <a:r>
            <a:rPr lang="es-ES_tradnl" sz="1400" dirty="0" smtClean="0"/>
            <a:t>Impulsando el Espacio </a:t>
          </a:r>
          <a:r>
            <a:rPr lang="es-ES_tradnl" sz="1400" dirty="0" err="1" smtClean="0"/>
            <a:t>Eurolatinoamericano</a:t>
          </a:r>
          <a:r>
            <a:rPr lang="es-ES_tradnl" sz="1400" dirty="0" smtClean="0"/>
            <a:t> de ES</a:t>
          </a:r>
          <a:endParaRPr lang="es-ES_tradnl" sz="1400" dirty="0"/>
        </a:p>
      </dgm:t>
    </dgm:pt>
    <dgm:pt modelId="{17940976-7063-2847-B2BD-8EC47B78BC3E}" type="parTrans" cxnId="{C7A177FA-93A0-724D-AB7E-9253BFD4E245}">
      <dgm:prSet/>
      <dgm:spPr/>
      <dgm:t>
        <a:bodyPr/>
        <a:lstStyle/>
        <a:p>
          <a:endParaRPr lang="es-ES_tradnl"/>
        </a:p>
      </dgm:t>
    </dgm:pt>
    <dgm:pt modelId="{365F1960-E5C6-A547-B32C-E0FB4E0D1F56}" type="sibTrans" cxnId="{C7A177FA-93A0-724D-AB7E-9253BFD4E245}">
      <dgm:prSet/>
      <dgm:spPr/>
      <dgm:t>
        <a:bodyPr/>
        <a:lstStyle/>
        <a:p>
          <a:endParaRPr lang="es-ES_tradnl"/>
        </a:p>
      </dgm:t>
    </dgm:pt>
    <dgm:pt modelId="{8B72BDEC-6149-C34F-B1D6-46EECC8264C7}">
      <dgm:prSet custT="1"/>
      <dgm:spPr/>
      <dgm:t>
        <a:bodyPr anchor="ctr"/>
        <a:lstStyle/>
        <a:p>
          <a:pPr algn="l"/>
          <a:r>
            <a:rPr lang="es-ES_tradnl" sz="2400" dirty="0" smtClean="0"/>
            <a:t>Fase 2:  Proyectos </a:t>
          </a:r>
          <a:r>
            <a:rPr lang="es-ES_tradnl" sz="2400" dirty="0" err="1" smtClean="0"/>
            <a:t>Sub</a:t>
          </a:r>
          <a:r>
            <a:rPr lang="es-ES_tradnl" sz="2400" dirty="0" smtClean="0"/>
            <a:t>-regionales </a:t>
          </a:r>
          <a:endParaRPr lang="es-ES_tradnl" sz="2400" dirty="0"/>
        </a:p>
      </dgm:t>
    </dgm:pt>
    <dgm:pt modelId="{F748D958-6198-8044-8B08-BAE5AC1555DE}" type="parTrans" cxnId="{6E164C62-9EAC-6845-B30A-25146C1DA59D}">
      <dgm:prSet/>
      <dgm:spPr/>
      <dgm:t>
        <a:bodyPr/>
        <a:lstStyle/>
        <a:p>
          <a:endParaRPr lang="es-ES_tradnl"/>
        </a:p>
      </dgm:t>
    </dgm:pt>
    <dgm:pt modelId="{DEBC4A19-F146-F444-9200-52561B0B4C46}" type="sibTrans" cxnId="{6E164C62-9EAC-6845-B30A-25146C1DA59D}">
      <dgm:prSet/>
      <dgm:spPr/>
      <dgm:t>
        <a:bodyPr/>
        <a:lstStyle/>
        <a:p>
          <a:endParaRPr lang="es-ES_tradnl"/>
        </a:p>
      </dgm:t>
    </dgm:pt>
    <dgm:pt modelId="{464A4636-5BD8-E84E-B25A-DE1FF53D105A}">
      <dgm:prSet custT="1"/>
      <dgm:spPr>
        <a:ln>
          <a:solidFill>
            <a:schemeClr val="tx2">
              <a:lumMod val="40000"/>
              <a:lumOff val="60000"/>
              <a:alpha val="90000"/>
            </a:schemeClr>
          </a:solidFill>
        </a:ln>
      </dgm:spPr>
      <dgm:t>
        <a:bodyPr anchor="ctr"/>
        <a:lstStyle/>
        <a:p>
          <a:pPr algn="just"/>
          <a:r>
            <a:rPr lang="es-ES_tradnl" sz="1600" b="1" dirty="0" smtClean="0"/>
            <a:t>TRESAL-encuesta </a:t>
          </a:r>
          <a:r>
            <a:rPr lang="es-ES_tradnl" sz="1600" b="1" dirty="0" err="1" smtClean="0"/>
            <a:t>Transregional</a:t>
          </a:r>
          <a:endParaRPr lang="es-ES_tradnl" sz="1600" b="1" dirty="0"/>
        </a:p>
      </dgm:t>
    </dgm:pt>
    <dgm:pt modelId="{2E5768FD-E8AE-6F43-AE0E-78BCF024C8A5}" type="parTrans" cxnId="{36D06532-CD22-264E-BDAD-CD8E6E71B42F}">
      <dgm:prSet/>
      <dgm:spPr/>
      <dgm:t>
        <a:bodyPr/>
        <a:lstStyle/>
        <a:p>
          <a:endParaRPr lang="es-ES_tradnl"/>
        </a:p>
      </dgm:t>
    </dgm:pt>
    <dgm:pt modelId="{DA966894-94A2-FC41-A50C-CF5D8A58CAB5}" type="sibTrans" cxnId="{36D06532-CD22-264E-BDAD-CD8E6E71B42F}">
      <dgm:prSet/>
      <dgm:spPr/>
      <dgm:t>
        <a:bodyPr/>
        <a:lstStyle/>
        <a:p>
          <a:endParaRPr lang="es-ES_tradnl"/>
        </a:p>
      </dgm:t>
    </dgm:pt>
    <dgm:pt modelId="{4EBFABB2-1B39-764B-B666-8C776D568DF2}">
      <dgm:prSet custT="1"/>
      <dgm:spPr>
        <a:ln>
          <a:solidFill>
            <a:schemeClr val="tx2">
              <a:lumMod val="40000"/>
              <a:lumOff val="60000"/>
              <a:alpha val="90000"/>
            </a:schemeClr>
          </a:solidFill>
        </a:ln>
      </dgm:spPr>
      <dgm:t>
        <a:bodyPr anchor="ctr"/>
        <a:lstStyle/>
        <a:p>
          <a:pPr algn="l"/>
          <a:r>
            <a:rPr lang="es-ES_tradnl" sz="1600" b="1" dirty="0" smtClean="0"/>
            <a:t>Talleres de Integración Regional</a:t>
          </a:r>
          <a:endParaRPr lang="es-ES_tradnl" sz="1600" b="1" dirty="0"/>
        </a:p>
      </dgm:t>
    </dgm:pt>
    <dgm:pt modelId="{6B704530-67E9-6840-A49D-390B4B2EF5C5}" type="parTrans" cxnId="{28C6708C-24C8-3F46-AB5E-CCDB1ED161C5}">
      <dgm:prSet/>
      <dgm:spPr/>
      <dgm:t>
        <a:bodyPr/>
        <a:lstStyle/>
        <a:p>
          <a:endParaRPr lang="es-ES_tradnl"/>
        </a:p>
      </dgm:t>
    </dgm:pt>
    <dgm:pt modelId="{4823BF72-41B8-8D44-978A-45AB4702B4C3}" type="sibTrans" cxnId="{28C6708C-24C8-3F46-AB5E-CCDB1ED161C5}">
      <dgm:prSet/>
      <dgm:spPr/>
      <dgm:t>
        <a:bodyPr/>
        <a:lstStyle/>
        <a:p>
          <a:endParaRPr lang="es-ES_tradnl"/>
        </a:p>
      </dgm:t>
    </dgm:pt>
    <dgm:pt modelId="{263579F4-C745-B641-85AD-53265AFCEEA1}">
      <dgm:prSet custT="1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 vert="horz" anchor="ctr"/>
        <a:lstStyle/>
        <a:p>
          <a:pPr algn="l"/>
          <a:endParaRPr lang="es-ES_tradnl" sz="1600" b="1" dirty="0"/>
        </a:p>
      </dgm:t>
    </dgm:pt>
    <dgm:pt modelId="{82109958-C006-964F-BCDB-77C1C1E2396B}" type="parTrans" cxnId="{B176DC08-B607-8043-8071-B13C08B380BF}">
      <dgm:prSet/>
      <dgm:spPr/>
      <dgm:t>
        <a:bodyPr/>
        <a:lstStyle/>
        <a:p>
          <a:endParaRPr lang="es-ES_tradnl"/>
        </a:p>
      </dgm:t>
    </dgm:pt>
    <dgm:pt modelId="{6A9CD55A-2E76-8D4C-9EF6-4A577CA014A4}" type="sibTrans" cxnId="{B176DC08-B607-8043-8071-B13C08B380BF}">
      <dgm:prSet/>
      <dgm:spPr/>
      <dgm:t>
        <a:bodyPr/>
        <a:lstStyle/>
        <a:p>
          <a:endParaRPr lang="es-ES_tradnl"/>
        </a:p>
      </dgm:t>
    </dgm:pt>
    <dgm:pt modelId="{30A46B9F-17BC-AD48-9C86-D89393B4B9CD}">
      <dgm:prSet custT="1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 vert="horz" anchor="ctr"/>
        <a:lstStyle/>
        <a:p>
          <a:pPr algn="l"/>
          <a:r>
            <a:rPr lang="es-ES_tradnl" sz="1600" b="1" dirty="0" smtClean="0"/>
            <a:t>Compartir buenas </a:t>
          </a:r>
          <a:r>
            <a:rPr lang="es-ES_tradnl" sz="1600" b="1" dirty="0" err="1" smtClean="0"/>
            <a:t>prácitas</a:t>
          </a:r>
          <a:r>
            <a:rPr lang="es-ES_tradnl" sz="1600" b="1" dirty="0" smtClean="0"/>
            <a:t> con Europa </a:t>
          </a:r>
          <a:endParaRPr lang="es-ES_tradnl" sz="1600" b="1" dirty="0"/>
        </a:p>
      </dgm:t>
    </dgm:pt>
    <dgm:pt modelId="{4F7F7F94-E528-A94B-BA47-28C78D56019F}" type="parTrans" cxnId="{A880CB47-AF13-EC4F-86DD-403002D64D4C}">
      <dgm:prSet/>
      <dgm:spPr/>
      <dgm:t>
        <a:bodyPr/>
        <a:lstStyle/>
        <a:p>
          <a:endParaRPr lang="es-ES_tradnl"/>
        </a:p>
      </dgm:t>
    </dgm:pt>
    <dgm:pt modelId="{2A6899C3-3D40-FE43-B074-DD85AFACD24B}" type="sibTrans" cxnId="{A880CB47-AF13-EC4F-86DD-403002D64D4C}">
      <dgm:prSet/>
      <dgm:spPr/>
      <dgm:t>
        <a:bodyPr/>
        <a:lstStyle/>
        <a:p>
          <a:endParaRPr lang="es-ES_tradnl"/>
        </a:p>
      </dgm:t>
    </dgm:pt>
    <dgm:pt modelId="{68ABC101-07CB-104F-B3A0-7F45E13AE07A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 anchor="ctr"/>
        <a:lstStyle/>
        <a:p>
          <a:pPr algn="l"/>
          <a:r>
            <a:rPr lang="es-ES_tradnl" sz="1600" b="1" dirty="0" smtClean="0"/>
            <a:t>Publicación de los resultados  y Recomendaciones</a:t>
          </a:r>
          <a:endParaRPr lang="es-ES_tradnl" sz="1600" b="1" dirty="0"/>
        </a:p>
      </dgm:t>
    </dgm:pt>
    <dgm:pt modelId="{AB511A43-869C-3C48-8C66-F522CB7334F4}" type="parTrans" cxnId="{ADE1CF37-4A5A-C444-9776-F21D2A098061}">
      <dgm:prSet/>
      <dgm:spPr/>
      <dgm:t>
        <a:bodyPr/>
        <a:lstStyle/>
        <a:p>
          <a:endParaRPr lang="es-ES_tradnl"/>
        </a:p>
      </dgm:t>
    </dgm:pt>
    <dgm:pt modelId="{9E7E7A98-4769-464C-9FB5-1C37CE570894}" type="sibTrans" cxnId="{ADE1CF37-4A5A-C444-9776-F21D2A098061}">
      <dgm:prSet/>
      <dgm:spPr/>
      <dgm:t>
        <a:bodyPr/>
        <a:lstStyle/>
        <a:p>
          <a:endParaRPr lang="es-ES_tradnl"/>
        </a:p>
      </dgm:t>
    </dgm:pt>
    <dgm:pt modelId="{98760E2F-A313-0544-9273-0A0E899FD7B4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 anchor="ctr"/>
        <a:lstStyle/>
        <a:p>
          <a:pPr algn="l"/>
          <a:r>
            <a:rPr lang="es-ES_tradnl" sz="1600" b="1" dirty="0" smtClean="0"/>
            <a:t>Segunda conferencia de Asociaciones </a:t>
          </a:r>
          <a:endParaRPr lang="es-ES_tradnl" sz="1600" b="1" dirty="0"/>
        </a:p>
      </dgm:t>
    </dgm:pt>
    <dgm:pt modelId="{42BADA24-EE60-FE4E-AD39-B07FC5416E54}" type="parTrans" cxnId="{D6D8A64B-EB2A-0C4E-A4EE-51B306BD6DDE}">
      <dgm:prSet/>
      <dgm:spPr/>
      <dgm:t>
        <a:bodyPr/>
        <a:lstStyle/>
        <a:p>
          <a:endParaRPr lang="es-ES_tradnl"/>
        </a:p>
      </dgm:t>
    </dgm:pt>
    <dgm:pt modelId="{F70F4998-8CA6-1345-A08D-0EAE515E5633}" type="sibTrans" cxnId="{D6D8A64B-EB2A-0C4E-A4EE-51B306BD6DDE}">
      <dgm:prSet/>
      <dgm:spPr/>
      <dgm:t>
        <a:bodyPr/>
        <a:lstStyle/>
        <a:p>
          <a:endParaRPr lang="es-ES_tradnl"/>
        </a:p>
      </dgm:t>
    </dgm:pt>
    <dgm:pt modelId="{7C1C480F-927E-AA4D-A865-81573F660730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 anchor="ctr"/>
        <a:lstStyle/>
        <a:p>
          <a:pPr algn="l"/>
          <a:r>
            <a:rPr lang="es-ES_tradnl" sz="1600" b="1" dirty="0" smtClean="0"/>
            <a:t>Efectos Multiplicadores </a:t>
          </a:r>
          <a:endParaRPr lang="es-ES_tradnl" sz="1600" b="1" dirty="0"/>
        </a:p>
      </dgm:t>
    </dgm:pt>
    <dgm:pt modelId="{11DF7F77-5216-854B-8B19-D47E4573B4D1}" type="parTrans" cxnId="{B8BB0997-E83B-FB4B-B2B6-260C2FA70366}">
      <dgm:prSet/>
      <dgm:spPr/>
      <dgm:t>
        <a:bodyPr/>
        <a:lstStyle/>
        <a:p>
          <a:endParaRPr lang="es-ES_tradnl"/>
        </a:p>
      </dgm:t>
    </dgm:pt>
    <dgm:pt modelId="{3CEF0589-2A5A-F64A-BDB2-476AC04978F4}" type="sibTrans" cxnId="{B8BB0997-E83B-FB4B-B2B6-260C2FA70366}">
      <dgm:prSet/>
      <dgm:spPr/>
      <dgm:t>
        <a:bodyPr/>
        <a:lstStyle/>
        <a:p>
          <a:endParaRPr lang="es-ES_tradnl"/>
        </a:p>
      </dgm:t>
    </dgm:pt>
    <dgm:pt modelId="{F8FC2C9C-A2A3-4E65-9161-C65F1218E352}">
      <dgm:prSet custT="1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 vert="horz" anchor="ctr"/>
        <a:lstStyle/>
        <a:p>
          <a:pPr algn="l"/>
          <a:r>
            <a:rPr lang="es-ES_tradnl" sz="1600" b="1" dirty="0" smtClean="0"/>
            <a:t>Primera conferencia </a:t>
          </a:r>
          <a:r>
            <a:rPr lang="es-ES_tradnl" sz="1600" b="1" dirty="0" err="1" smtClean="0"/>
            <a:t>bi</a:t>
          </a:r>
          <a:r>
            <a:rPr lang="es-ES_tradnl" sz="1600" b="1" dirty="0" smtClean="0"/>
            <a:t>-regional de asociaciones</a:t>
          </a:r>
          <a:endParaRPr lang="es-ES_tradnl" sz="1600" b="1" dirty="0"/>
        </a:p>
      </dgm:t>
    </dgm:pt>
    <dgm:pt modelId="{F731F6A5-8592-46A1-BA46-EBA448B5E125}" type="parTrans" cxnId="{89179133-A498-4B36-949D-773B086F15BB}">
      <dgm:prSet/>
      <dgm:spPr/>
      <dgm:t>
        <a:bodyPr/>
        <a:lstStyle/>
        <a:p>
          <a:endParaRPr lang="fr-FR"/>
        </a:p>
      </dgm:t>
    </dgm:pt>
    <dgm:pt modelId="{2D8BD3C6-4FC8-4616-B889-EE276DEFD511}" type="sibTrans" cxnId="{89179133-A498-4B36-949D-773B086F15BB}">
      <dgm:prSet/>
      <dgm:spPr/>
      <dgm:t>
        <a:bodyPr/>
        <a:lstStyle/>
        <a:p>
          <a:endParaRPr lang="fr-FR"/>
        </a:p>
      </dgm:t>
    </dgm:pt>
    <dgm:pt modelId="{82F12582-88E8-49DE-9F81-DCDC85CBE81C}">
      <dgm:prSet custT="1"/>
      <dgm:spPr>
        <a:ln>
          <a:solidFill>
            <a:schemeClr val="tx2">
              <a:lumMod val="40000"/>
              <a:lumOff val="60000"/>
              <a:alpha val="90000"/>
            </a:schemeClr>
          </a:solidFill>
        </a:ln>
      </dgm:spPr>
      <dgm:t>
        <a:bodyPr anchor="ctr"/>
        <a:lstStyle/>
        <a:p>
          <a:pPr algn="l"/>
          <a:r>
            <a:rPr lang="es-ES_tradnl" sz="1600" b="1" dirty="0" smtClean="0"/>
            <a:t>Preparación de planes de trabajo para las subregiones</a:t>
          </a:r>
          <a:endParaRPr lang="es-ES_tradnl" sz="1600" b="1" dirty="0"/>
        </a:p>
      </dgm:t>
    </dgm:pt>
    <dgm:pt modelId="{9F504EA6-E701-45A3-96D0-F43C4365BFCD}" type="parTrans" cxnId="{9E756D15-BBE6-44E0-B060-978FA0FA5CA9}">
      <dgm:prSet/>
      <dgm:spPr/>
      <dgm:t>
        <a:bodyPr/>
        <a:lstStyle/>
        <a:p>
          <a:endParaRPr lang="fr-FR"/>
        </a:p>
      </dgm:t>
    </dgm:pt>
    <dgm:pt modelId="{34EB560B-AC3D-4905-A0B3-4C17D6C28E16}" type="sibTrans" cxnId="{9E756D15-BBE6-44E0-B060-978FA0FA5CA9}">
      <dgm:prSet/>
      <dgm:spPr/>
      <dgm:t>
        <a:bodyPr/>
        <a:lstStyle/>
        <a:p>
          <a:endParaRPr lang="fr-FR"/>
        </a:p>
      </dgm:t>
    </dgm:pt>
    <dgm:pt modelId="{5B17F48C-25D8-4055-83F7-52249B18DDA3}">
      <dgm:prSet custT="1"/>
      <dgm:spPr>
        <a:solidFill>
          <a:schemeClr val="tx2">
            <a:lumMod val="40000"/>
            <a:lumOff val="60000"/>
            <a:alpha val="90000"/>
          </a:schemeClr>
        </a:solidFill>
      </dgm:spPr>
      <dgm:t>
        <a:bodyPr vert="horz" anchor="ctr"/>
        <a:lstStyle/>
        <a:p>
          <a:pPr algn="l"/>
          <a:r>
            <a:rPr lang="es-ES_tradnl" sz="1600" b="1" dirty="0" err="1" smtClean="0"/>
            <a:t>Workshops</a:t>
          </a:r>
          <a:r>
            <a:rPr lang="es-ES_tradnl" sz="1600" b="1" dirty="0" smtClean="0"/>
            <a:t> y grupos focales</a:t>
          </a:r>
          <a:endParaRPr lang="es-ES_tradnl" sz="1600" b="1" dirty="0"/>
        </a:p>
      </dgm:t>
    </dgm:pt>
    <dgm:pt modelId="{04F31E6B-398B-4401-8973-5FD8C4D75018}" type="parTrans" cxnId="{9D3055E5-9D8A-4DB7-894F-9E0CB02731B1}">
      <dgm:prSet/>
      <dgm:spPr/>
      <dgm:t>
        <a:bodyPr/>
        <a:lstStyle/>
        <a:p>
          <a:endParaRPr lang="fr-FR"/>
        </a:p>
      </dgm:t>
    </dgm:pt>
    <dgm:pt modelId="{88F06641-0C17-4C84-AE53-822FC949B681}" type="sibTrans" cxnId="{9D3055E5-9D8A-4DB7-894F-9E0CB02731B1}">
      <dgm:prSet/>
      <dgm:spPr/>
      <dgm:t>
        <a:bodyPr/>
        <a:lstStyle/>
        <a:p>
          <a:endParaRPr lang="fr-FR"/>
        </a:p>
      </dgm:t>
    </dgm:pt>
    <dgm:pt modelId="{B89882B1-1164-834A-B11C-2F900FD6C370}" type="pres">
      <dgm:prSet presAssocID="{F06765A2-3FF4-C143-BDC3-BD27AF654DD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FC1EDD6-98F5-3C47-859B-F70B5E61AE12}" type="pres">
      <dgm:prSet presAssocID="{BD684E39-1688-9B4D-ACD1-B67521D95DDA}" presName="compNode" presStyleCnt="0"/>
      <dgm:spPr/>
      <dgm:t>
        <a:bodyPr/>
        <a:lstStyle/>
        <a:p>
          <a:endParaRPr lang="nl-BE"/>
        </a:p>
      </dgm:t>
    </dgm:pt>
    <dgm:pt modelId="{7C532A86-E666-F545-A77D-E54F9364B8B3}" type="pres">
      <dgm:prSet presAssocID="{BD684E39-1688-9B4D-ACD1-B67521D95DDA}" presName="noGeometry" presStyleCnt="0"/>
      <dgm:spPr/>
      <dgm:t>
        <a:bodyPr/>
        <a:lstStyle/>
        <a:p>
          <a:endParaRPr lang="nl-BE"/>
        </a:p>
      </dgm:t>
    </dgm:pt>
    <dgm:pt modelId="{3D1E0D89-99AC-7745-9B39-9A804CACE410}" type="pres">
      <dgm:prSet presAssocID="{BD684E39-1688-9B4D-ACD1-B67521D95DDA}" presName="childTextVisible" presStyleLbl="bgAccFollowNode1" presStyleIdx="0" presStyleCnt="3" custScaleX="391718" custScaleY="432111" custLinFactNeighborX="13836" custLinFactNeighborY="2337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05441279-962A-6649-A005-2B47202349AC}" type="pres">
      <dgm:prSet presAssocID="{BD684E39-1688-9B4D-ACD1-B67521D95DDA}" presName="childTextHidden" presStyleLbl="bgAccFollowNode1" presStyleIdx="0" presStyleCnt="3"/>
      <dgm:spPr/>
      <dgm:t>
        <a:bodyPr/>
        <a:lstStyle/>
        <a:p>
          <a:endParaRPr lang="es-ES_tradnl"/>
        </a:p>
      </dgm:t>
    </dgm:pt>
    <dgm:pt modelId="{171E82EF-0334-9F4E-9235-C100D7A90A0B}" type="pres">
      <dgm:prSet presAssocID="{BD684E39-1688-9B4D-ACD1-B67521D95DDA}" presName="parentText" presStyleLbl="node1" presStyleIdx="0" presStyleCnt="3" custScaleX="486691" custScaleY="310921" custLinFactY="-200000" custLinFactNeighborX="-48589" custLinFactNeighborY="-217575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FA0473F-AAA7-2E41-8BF8-54E0283A93B5}" type="pres">
      <dgm:prSet presAssocID="{BD684E39-1688-9B4D-ACD1-B67521D95DDA}" presName="aSpace" presStyleCnt="0"/>
      <dgm:spPr/>
      <dgm:t>
        <a:bodyPr/>
        <a:lstStyle/>
        <a:p>
          <a:endParaRPr lang="nl-BE"/>
        </a:p>
      </dgm:t>
    </dgm:pt>
    <dgm:pt modelId="{0B219673-502F-814C-96E6-7C641A89D9D1}" type="pres">
      <dgm:prSet presAssocID="{8B72BDEC-6149-C34F-B1D6-46EECC8264C7}" presName="compNode" presStyleCnt="0"/>
      <dgm:spPr/>
      <dgm:t>
        <a:bodyPr/>
        <a:lstStyle/>
        <a:p>
          <a:endParaRPr lang="nl-BE"/>
        </a:p>
      </dgm:t>
    </dgm:pt>
    <dgm:pt modelId="{787A134D-D58B-774E-8E45-0B89F154E50A}" type="pres">
      <dgm:prSet presAssocID="{8B72BDEC-6149-C34F-B1D6-46EECC8264C7}" presName="noGeometry" presStyleCnt="0"/>
      <dgm:spPr/>
      <dgm:t>
        <a:bodyPr/>
        <a:lstStyle/>
        <a:p>
          <a:endParaRPr lang="nl-BE"/>
        </a:p>
      </dgm:t>
    </dgm:pt>
    <dgm:pt modelId="{A3418385-ACFC-F848-AA3E-691D3D5CD0EE}" type="pres">
      <dgm:prSet presAssocID="{8B72BDEC-6149-C34F-B1D6-46EECC8264C7}" presName="childTextVisible" presStyleLbl="bgAccFollowNode1" presStyleIdx="1" presStyleCnt="3" custScaleX="448464" custScaleY="412252" custLinFactNeighborX="-26064" custLinFactNeighborY="54326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CA6C7AD9-26CE-484E-9457-DB4CD6B10053}" type="pres">
      <dgm:prSet presAssocID="{8B72BDEC-6149-C34F-B1D6-46EECC8264C7}" presName="childTextHidden" presStyleLbl="bgAccFollowNode1" presStyleIdx="1" presStyleCnt="3"/>
      <dgm:spPr/>
      <dgm:t>
        <a:bodyPr/>
        <a:lstStyle/>
        <a:p>
          <a:endParaRPr lang="es-ES_tradnl"/>
        </a:p>
      </dgm:t>
    </dgm:pt>
    <dgm:pt modelId="{E4A25FC4-CF05-EC4A-90B2-BC26E8F83D0D}" type="pres">
      <dgm:prSet presAssocID="{8B72BDEC-6149-C34F-B1D6-46EECC8264C7}" presName="parentText" presStyleLbl="node1" presStyleIdx="1" presStyleCnt="3" custScaleX="564930" custScaleY="418166" custLinFactX="-48164" custLinFactY="-120801" custLinFactNeighborX="-100000" custLinFactNeighborY="-200000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B20FAE7-654C-5A4B-BA9F-6DD539CC372C}" type="pres">
      <dgm:prSet presAssocID="{8B72BDEC-6149-C34F-B1D6-46EECC8264C7}" presName="aSpace" presStyleCnt="0"/>
      <dgm:spPr/>
      <dgm:t>
        <a:bodyPr/>
        <a:lstStyle/>
        <a:p>
          <a:endParaRPr lang="nl-BE"/>
        </a:p>
      </dgm:t>
    </dgm:pt>
    <dgm:pt modelId="{7E3692A1-1B67-8E42-8EDB-87B7A201A0DC}" type="pres">
      <dgm:prSet presAssocID="{D5ECC063-BD32-FD4F-8FBA-B77C17A58A8E}" presName="compNode" presStyleCnt="0"/>
      <dgm:spPr/>
      <dgm:t>
        <a:bodyPr/>
        <a:lstStyle/>
        <a:p>
          <a:endParaRPr lang="nl-BE"/>
        </a:p>
      </dgm:t>
    </dgm:pt>
    <dgm:pt modelId="{1DE53361-6981-384C-BB9E-1812DB5EFC2B}" type="pres">
      <dgm:prSet presAssocID="{D5ECC063-BD32-FD4F-8FBA-B77C17A58A8E}" presName="noGeometry" presStyleCnt="0"/>
      <dgm:spPr/>
      <dgm:t>
        <a:bodyPr/>
        <a:lstStyle/>
        <a:p>
          <a:endParaRPr lang="nl-BE"/>
        </a:p>
      </dgm:t>
    </dgm:pt>
    <dgm:pt modelId="{82B13EFC-90AC-AF4D-B9A8-4E710DD14432}" type="pres">
      <dgm:prSet presAssocID="{D5ECC063-BD32-FD4F-8FBA-B77C17A58A8E}" presName="childTextVisible" presStyleLbl="bgAccFollowNode1" presStyleIdx="2" presStyleCnt="3" custScaleX="498025" custScaleY="393526" custLinFactY="20395" custLinFactNeighborX="-55934" custLinFactNeighborY="100000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07C1A70-DED9-6E46-BF5D-5B2FC77A9917}" type="pres">
      <dgm:prSet presAssocID="{D5ECC063-BD32-FD4F-8FBA-B77C17A58A8E}" presName="childTextHidden" presStyleLbl="bgAccFollowNode1" presStyleIdx="2" presStyleCnt="3"/>
      <dgm:spPr/>
      <dgm:t>
        <a:bodyPr/>
        <a:lstStyle/>
        <a:p>
          <a:endParaRPr lang="es-ES_tradnl"/>
        </a:p>
      </dgm:t>
    </dgm:pt>
    <dgm:pt modelId="{EB0C6E8F-32D9-9646-B491-844F763A3F00}" type="pres">
      <dgm:prSet presAssocID="{D5ECC063-BD32-FD4F-8FBA-B77C17A58A8E}" presName="parentText" presStyleLbl="node1" presStyleIdx="2" presStyleCnt="3" custScaleX="674623" custScaleY="435467" custLinFactX="-39636" custLinFactY="-100000" custLinFactNeighborX="-100000" custLinFactNeighborY="-155526">
        <dgm:presLayoutVars>
          <dgm:chMax val="1"/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8100C4CF-9F3E-4487-B4B1-C69C7CCB68C2}" type="presOf" srcId="{D5ECC063-BD32-FD4F-8FBA-B77C17A58A8E}" destId="{EB0C6E8F-32D9-9646-B491-844F763A3F00}" srcOrd="0" destOrd="0" presId="urn:microsoft.com/office/officeart/2005/8/layout/hProcess6"/>
    <dgm:cxn modelId="{4416AC1C-B7BF-4EED-8A3B-9125B740EF34}" type="presOf" srcId="{263579F4-C745-B641-85AD-53265AFCEEA1}" destId="{A3418385-ACFC-F848-AA3E-691D3D5CD0EE}" srcOrd="0" destOrd="0" presId="urn:microsoft.com/office/officeart/2005/8/layout/hProcess6"/>
    <dgm:cxn modelId="{87D35E41-7B7B-49BE-8943-BF18E93FDB7C}" type="presOf" srcId="{7C1C480F-927E-AA4D-A865-81573F660730}" destId="{82B13EFC-90AC-AF4D-B9A8-4E710DD14432}" srcOrd="0" destOrd="2" presId="urn:microsoft.com/office/officeart/2005/8/layout/hProcess6"/>
    <dgm:cxn modelId="{75C0F357-EB70-4F00-B7C8-00DC61F62ECB}" type="presOf" srcId="{5B17F48C-25D8-4055-83F7-52249B18DDA3}" destId="{CA6C7AD9-26CE-484E-9457-DB4CD6B10053}" srcOrd="1" destOrd="1" presId="urn:microsoft.com/office/officeart/2005/8/layout/hProcess6"/>
    <dgm:cxn modelId="{BE5FF188-5133-4ACE-9BAD-CC6001467882}" type="presOf" srcId="{464A4636-5BD8-E84E-B25A-DE1FF53D105A}" destId="{05441279-962A-6649-A005-2B47202349AC}" srcOrd="1" destOrd="0" presId="urn:microsoft.com/office/officeart/2005/8/layout/hProcess6"/>
    <dgm:cxn modelId="{03E349CA-2DDA-4C3D-AC69-24C2E5EFB361}" type="presOf" srcId="{8B72BDEC-6149-C34F-B1D6-46EECC8264C7}" destId="{E4A25FC4-CF05-EC4A-90B2-BC26E8F83D0D}" srcOrd="0" destOrd="0" presId="urn:microsoft.com/office/officeart/2005/8/layout/hProcess6"/>
    <dgm:cxn modelId="{A6660F4E-86B2-437D-9213-3F303D371FD4}" type="presOf" srcId="{BD684E39-1688-9B4D-ACD1-B67521D95DDA}" destId="{171E82EF-0334-9F4E-9235-C100D7A90A0B}" srcOrd="0" destOrd="0" presId="urn:microsoft.com/office/officeart/2005/8/layout/hProcess6"/>
    <dgm:cxn modelId="{110553C6-8816-4B72-B6E0-1A51A55EA9A8}" type="presOf" srcId="{464A4636-5BD8-E84E-B25A-DE1FF53D105A}" destId="{3D1E0D89-99AC-7745-9B39-9A804CACE410}" srcOrd="0" destOrd="0" presId="urn:microsoft.com/office/officeart/2005/8/layout/hProcess6"/>
    <dgm:cxn modelId="{6E164C62-9EAC-6845-B30A-25146C1DA59D}" srcId="{F06765A2-3FF4-C143-BDC3-BD27AF654DDE}" destId="{8B72BDEC-6149-C34F-B1D6-46EECC8264C7}" srcOrd="1" destOrd="0" parTransId="{F748D958-6198-8044-8B08-BAE5AC1555DE}" sibTransId="{DEBC4A19-F146-F444-9200-52561B0B4C46}"/>
    <dgm:cxn modelId="{B72E4E25-C544-48D1-9DD7-E8A6875E02B5}" type="presOf" srcId="{82F12582-88E8-49DE-9F81-DCDC85CBE81C}" destId="{3D1E0D89-99AC-7745-9B39-9A804CACE410}" srcOrd="0" destOrd="2" presId="urn:microsoft.com/office/officeart/2005/8/layout/hProcess6"/>
    <dgm:cxn modelId="{719323B1-6506-4575-A1AE-09A632739922}" type="presOf" srcId="{7C1C480F-927E-AA4D-A865-81573F660730}" destId="{407C1A70-DED9-6E46-BF5D-5B2FC77A9917}" srcOrd="1" destOrd="2" presId="urn:microsoft.com/office/officeart/2005/8/layout/hProcess6"/>
    <dgm:cxn modelId="{28DF03EF-848B-4AD0-B514-10034AF5E35D}" type="presOf" srcId="{F06765A2-3FF4-C143-BDC3-BD27AF654DDE}" destId="{B89882B1-1164-834A-B11C-2F900FD6C370}" srcOrd="0" destOrd="0" presId="urn:microsoft.com/office/officeart/2005/8/layout/hProcess6"/>
    <dgm:cxn modelId="{9E756D15-BBE6-44E0-B060-978FA0FA5CA9}" srcId="{BD684E39-1688-9B4D-ACD1-B67521D95DDA}" destId="{82F12582-88E8-49DE-9F81-DCDC85CBE81C}" srcOrd="2" destOrd="0" parTransId="{9F504EA6-E701-45A3-96D0-F43C4365BFCD}" sibTransId="{34EB560B-AC3D-4905-A0B3-4C17D6C28E16}"/>
    <dgm:cxn modelId="{46B8D2E4-84AE-4196-9A05-D2DDFAF18006}" type="presOf" srcId="{82F12582-88E8-49DE-9F81-DCDC85CBE81C}" destId="{05441279-962A-6649-A005-2B47202349AC}" srcOrd="1" destOrd="2" presId="urn:microsoft.com/office/officeart/2005/8/layout/hProcess6"/>
    <dgm:cxn modelId="{E98CA62B-E8BC-4503-ABC7-E70C0F6F7EC1}" type="presOf" srcId="{5B17F48C-25D8-4055-83F7-52249B18DDA3}" destId="{A3418385-ACFC-F848-AA3E-691D3D5CD0EE}" srcOrd="0" destOrd="1" presId="urn:microsoft.com/office/officeart/2005/8/layout/hProcess6"/>
    <dgm:cxn modelId="{89179133-A498-4B36-949D-773B086F15BB}" srcId="{8B72BDEC-6149-C34F-B1D6-46EECC8264C7}" destId="{F8FC2C9C-A2A3-4E65-9161-C65F1218E352}" srcOrd="3" destOrd="0" parTransId="{F731F6A5-8592-46A1-BA46-EBA448B5E125}" sibTransId="{2D8BD3C6-4FC8-4616-B889-EE276DEFD511}"/>
    <dgm:cxn modelId="{CA70E356-005E-4125-9CD8-3E1B803552E5}" type="presOf" srcId="{F8FC2C9C-A2A3-4E65-9161-C65F1218E352}" destId="{A3418385-ACFC-F848-AA3E-691D3D5CD0EE}" srcOrd="0" destOrd="3" presId="urn:microsoft.com/office/officeart/2005/8/layout/hProcess6"/>
    <dgm:cxn modelId="{5D158810-447B-408A-8C09-51FA718987BC}" type="presOf" srcId="{98760E2F-A313-0544-9273-0A0E899FD7B4}" destId="{407C1A70-DED9-6E46-BF5D-5B2FC77A9917}" srcOrd="1" destOrd="1" presId="urn:microsoft.com/office/officeart/2005/8/layout/hProcess6"/>
    <dgm:cxn modelId="{1907C186-F387-4A58-B246-EC0BA063C894}" type="presOf" srcId="{4EBFABB2-1B39-764B-B666-8C776D568DF2}" destId="{05441279-962A-6649-A005-2B47202349AC}" srcOrd="1" destOrd="1" presId="urn:microsoft.com/office/officeart/2005/8/layout/hProcess6"/>
    <dgm:cxn modelId="{D6D8A64B-EB2A-0C4E-A4EE-51B306BD6DDE}" srcId="{D5ECC063-BD32-FD4F-8FBA-B77C17A58A8E}" destId="{98760E2F-A313-0544-9273-0A0E899FD7B4}" srcOrd="1" destOrd="0" parTransId="{42BADA24-EE60-FE4E-AD39-B07FC5416E54}" sibTransId="{F70F4998-8CA6-1345-A08D-0EAE515E5633}"/>
    <dgm:cxn modelId="{B534DD78-4422-4D4D-BB75-2B88FE90F238}" type="presOf" srcId="{263579F4-C745-B641-85AD-53265AFCEEA1}" destId="{CA6C7AD9-26CE-484E-9457-DB4CD6B10053}" srcOrd="1" destOrd="0" presId="urn:microsoft.com/office/officeart/2005/8/layout/hProcess6"/>
    <dgm:cxn modelId="{A880CB47-AF13-EC4F-86DD-403002D64D4C}" srcId="{8B72BDEC-6149-C34F-B1D6-46EECC8264C7}" destId="{30A46B9F-17BC-AD48-9C86-D89393B4B9CD}" srcOrd="2" destOrd="0" parTransId="{4F7F7F94-E528-A94B-BA47-28C78D56019F}" sibTransId="{2A6899C3-3D40-FE43-B074-DD85AFACD24B}"/>
    <dgm:cxn modelId="{9A4F7075-F333-4219-81B5-439D1967526A}" type="presOf" srcId="{F8FC2C9C-A2A3-4E65-9161-C65F1218E352}" destId="{CA6C7AD9-26CE-484E-9457-DB4CD6B10053}" srcOrd="1" destOrd="3" presId="urn:microsoft.com/office/officeart/2005/8/layout/hProcess6"/>
    <dgm:cxn modelId="{C0229E2F-466F-4664-95BA-AB134A49D48B}" type="presOf" srcId="{30A46B9F-17BC-AD48-9C86-D89393B4B9CD}" destId="{CA6C7AD9-26CE-484E-9457-DB4CD6B10053}" srcOrd="1" destOrd="2" presId="urn:microsoft.com/office/officeart/2005/8/layout/hProcess6"/>
    <dgm:cxn modelId="{36D06532-CD22-264E-BDAD-CD8E6E71B42F}" srcId="{BD684E39-1688-9B4D-ACD1-B67521D95DDA}" destId="{464A4636-5BD8-E84E-B25A-DE1FF53D105A}" srcOrd="0" destOrd="0" parTransId="{2E5768FD-E8AE-6F43-AE0E-78BCF024C8A5}" sibTransId="{DA966894-94A2-FC41-A50C-CF5D8A58CAB5}"/>
    <dgm:cxn modelId="{B8BB0997-E83B-FB4B-B2B6-260C2FA70366}" srcId="{D5ECC063-BD32-FD4F-8FBA-B77C17A58A8E}" destId="{7C1C480F-927E-AA4D-A865-81573F660730}" srcOrd="2" destOrd="0" parTransId="{11DF7F77-5216-854B-8B19-D47E4573B4D1}" sibTransId="{3CEF0589-2A5A-F64A-BDB2-476AC04978F4}"/>
    <dgm:cxn modelId="{BBCC6F54-0C23-ED49-AB63-8EC81C94CA08}" srcId="{F06765A2-3FF4-C143-BDC3-BD27AF654DDE}" destId="{BD684E39-1688-9B4D-ACD1-B67521D95DDA}" srcOrd="0" destOrd="0" parTransId="{486FAEB9-498D-C24A-8100-EBE551FDA387}" sibTransId="{81DC0B17-BB8A-1542-BC69-D8CA0FE4A9DF}"/>
    <dgm:cxn modelId="{22905D2B-80B5-4A0E-904A-A7E0023FCAEA}" type="presOf" srcId="{4EBFABB2-1B39-764B-B666-8C776D568DF2}" destId="{3D1E0D89-99AC-7745-9B39-9A804CACE410}" srcOrd="0" destOrd="1" presId="urn:microsoft.com/office/officeart/2005/8/layout/hProcess6"/>
    <dgm:cxn modelId="{B16F47B5-C70E-4196-A789-D17D941C169E}" type="presOf" srcId="{68ABC101-07CB-104F-B3A0-7F45E13AE07A}" destId="{407C1A70-DED9-6E46-BF5D-5B2FC77A9917}" srcOrd="1" destOrd="0" presId="urn:microsoft.com/office/officeart/2005/8/layout/hProcess6"/>
    <dgm:cxn modelId="{28C6708C-24C8-3F46-AB5E-CCDB1ED161C5}" srcId="{BD684E39-1688-9B4D-ACD1-B67521D95DDA}" destId="{4EBFABB2-1B39-764B-B666-8C776D568DF2}" srcOrd="1" destOrd="0" parTransId="{6B704530-67E9-6840-A49D-390B4B2EF5C5}" sibTransId="{4823BF72-41B8-8D44-978A-45AB4702B4C3}"/>
    <dgm:cxn modelId="{6298FD54-4699-423F-946A-E776B418D232}" type="presOf" srcId="{98760E2F-A313-0544-9273-0A0E899FD7B4}" destId="{82B13EFC-90AC-AF4D-B9A8-4E710DD14432}" srcOrd="0" destOrd="1" presId="urn:microsoft.com/office/officeart/2005/8/layout/hProcess6"/>
    <dgm:cxn modelId="{11E18C34-EB6F-40AF-B376-C8FEC64BB72D}" type="presOf" srcId="{30A46B9F-17BC-AD48-9C86-D89393B4B9CD}" destId="{A3418385-ACFC-F848-AA3E-691D3D5CD0EE}" srcOrd="0" destOrd="2" presId="urn:microsoft.com/office/officeart/2005/8/layout/hProcess6"/>
    <dgm:cxn modelId="{B176DC08-B607-8043-8071-B13C08B380BF}" srcId="{8B72BDEC-6149-C34F-B1D6-46EECC8264C7}" destId="{263579F4-C745-B641-85AD-53265AFCEEA1}" srcOrd="0" destOrd="0" parTransId="{82109958-C006-964F-BCDB-77C1C1E2396B}" sibTransId="{6A9CD55A-2E76-8D4C-9EF6-4A577CA014A4}"/>
    <dgm:cxn modelId="{E8B6E004-08B4-4D7E-AEDC-79AE99934EB6}" type="presOf" srcId="{68ABC101-07CB-104F-B3A0-7F45E13AE07A}" destId="{82B13EFC-90AC-AF4D-B9A8-4E710DD14432}" srcOrd="0" destOrd="0" presId="urn:microsoft.com/office/officeart/2005/8/layout/hProcess6"/>
    <dgm:cxn modelId="{C7A177FA-93A0-724D-AB7E-9253BFD4E245}" srcId="{F06765A2-3FF4-C143-BDC3-BD27AF654DDE}" destId="{D5ECC063-BD32-FD4F-8FBA-B77C17A58A8E}" srcOrd="2" destOrd="0" parTransId="{17940976-7063-2847-B2BD-8EC47B78BC3E}" sibTransId="{365F1960-E5C6-A547-B32C-E0FB4E0D1F56}"/>
    <dgm:cxn modelId="{ADE1CF37-4A5A-C444-9776-F21D2A098061}" srcId="{D5ECC063-BD32-FD4F-8FBA-B77C17A58A8E}" destId="{68ABC101-07CB-104F-B3A0-7F45E13AE07A}" srcOrd="0" destOrd="0" parTransId="{AB511A43-869C-3C48-8C66-F522CB7334F4}" sibTransId="{9E7E7A98-4769-464C-9FB5-1C37CE570894}"/>
    <dgm:cxn modelId="{9D3055E5-9D8A-4DB7-894F-9E0CB02731B1}" srcId="{8B72BDEC-6149-C34F-B1D6-46EECC8264C7}" destId="{5B17F48C-25D8-4055-83F7-52249B18DDA3}" srcOrd="1" destOrd="0" parTransId="{04F31E6B-398B-4401-8973-5FD8C4D75018}" sibTransId="{88F06641-0C17-4C84-AE53-822FC949B681}"/>
    <dgm:cxn modelId="{9E2D2BD4-32EE-4A73-959F-BDFD567D0BBE}" type="presParOf" srcId="{B89882B1-1164-834A-B11C-2F900FD6C370}" destId="{9FC1EDD6-98F5-3C47-859B-F70B5E61AE12}" srcOrd="0" destOrd="0" presId="urn:microsoft.com/office/officeart/2005/8/layout/hProcess6"/>
    <dgm:cxn modelId="{E884577F-10C6-4646-8104-451F64A9F966}" type="presParOf" srcId="{9FC1EDD6-98F5-3C47-859B-F70B5E61AE12}" destId="{7C532A86-E666-F545-A77D-E54F9364B8B3}" srcOrd="0" destOrd="0" presId="urn:microsoft.com/office/officeart/2005/8/layout/hProcess6"/>
    <dgm:cxn modelId="{E791301C-4896-4956-B188-C1F491C5526D}" type="presParOf" srcId="{9FC1EDD6-98F5-3C47-859B-F70B5E61AE12}" destId="{3D1E0D89-99AC-7745-9B39-9A804CACE410}" srcOrd="1" destOrd="0" presId="urn:microsoft.com/office/officeart/2005/8/layout/hProcess6"/>
    <dgm:cxn modelId="{7FDE5818-EC49-4EB9-9AB4-EA48C661B07E}" type="presParOf" srcId="{9FC1EDD6-98F5-3C47-859B-F70B5E61AE12}" destId="{05441279-962A-6649-A005-2B47202349AC}" srcOrd="2" destOrd="0" presId="urn:microsoft.com/office/officeart/2005/8/layout/hProcess6"/>
    <dgm:cxn modelId="{EBAB945F-49F7-4E89-B57B-3F911CB98625}" type="presParOf" srcId="{9FC1EDD6-98F5-3C47-859B-F70B5E61AE12}" destId="{171E82EF-0334-9F4E-9235-C100D7A90A0B}" srcOrd="3" destOrd="0" presId="urn:microsoft.com/office/officeart/2005/8/layout/hProcess6"/>
    <dgm:cxn modelId="{7D44B640-118A-467D-A41F-7F04D128DCC9}" type="presParOf" srcId="{B89882B1-1164-834A-B11C-2F900FD6C370}" destId="{3FA0473F-AAA7-2E41-8BF8-54E0283A93B5}" srcOrd="1" destOrd="0" presId="urn:microsoft.com/office/officeart/2005/8/layout/hProcess6"/>
    <dgm:cxn modelId="{95B37FB5-2983-450C-979C-683E584BAA5A}" type="presParOf" srcId="{B89882B1-1164-834A-B11C-2F900FD6C370}" destId="{0B219673-502F-814C-96E6-7C641A89D9D1}" srcOrd="2" destOrd="0" presId="urn:microsoft.com/office/officeart/2005/8/layout/hProcess6"/>
    <dgm:cxn modelId="{D73AB44F-31B6-438E-9571-A0D4ECB482D9}" type="presParOf" srcId="{0B219673-502F-814C-96E6-7C641A89D9D1}" destId="{787A134D-D58B-774E-8E45-0B89F154E50A}" srcOrd="0" destOrd="0" presId="urn:microsoft.com/office/officeart/2005/8/layout/hProcess6"/>
    <dgm:cxn modelId="{9E66DBE7-F1EB-4116-90F1-4587EFDF7B93}" type="presParOf" srcId="{0B219673-502F-814C-96E6-7C641A89D9D1}" destId="{A3418385-ACFC-F848-AA3E-691D3D5CD0EE}" srcOrd="1" destOrd="0" presId="urn:microsoft.com/office/officeart/2005/8/layout/hProcess6"/>
    <dgm:cxn modelId="{0B28C648-4724-49CC-9569-87D5E0E1297C}" type="presParOf" srcId="{0B219673-502F-814C-96E6-7C641A89D9D1}" destId="{CA6C7AD9-26CE-484E-9457-DB4CD6B10053}" srcOrd="2" destOrd="0" presId="urn:microsoft.com/office/officeart/2005/8/layout/hProcess6"/>
    <dgm:cxn modelId="{FFA93C96-31B8-43F4-BF14-9C188A837855}" type="presParOf" srcId="{0B219673-502F-814C-96E6-7C641A89D9D1}" destId="{E4A25FC4-CF05-EC4A-90B2-BC26E8F83D0D}" srcOrd="3" destOrd="0" presId="urn:microsoft.com/office/officeart/2005/8/layout/hProcess6"/>
    <dgm:cxn modelId="{6265CE70-D15D-4CB2-BE88-73F7FC0D6190}" type="presParOf" srcId="{B89882B1-1164-834A-B11C-2F900FD6C370}" destId="{1B20FAE7-654C-5A4B-BA9F-6DD539CC372C}" srcOrd="3" destOrd="0" presId="urn:microsoft.com/office/officeart/2005/8/layout/hProcess6"/>
    <dgm:cxn modelId="{271180D7-E40C-46BF-8C1D-11F472A4885C}" type="presParOf" srcId="{B89882B1-1164-834A-B11C-2F900FD6C370}" destId="{7E3692A1-1B67-8E42-8EDB-87B7A201A0DC}" srcOrd="4" destOrd="0" presId="urn:microsoft.com/office/officeart/2005/8/layout/hProcess6"/>
    <dgm:cxn modelId="{A230FADF-7A44-40AE-848D-748CB9CDF40E}" type="presParOf" srcId="{7E3692A1-1B67-8E42-8EDB-87B7A201A0DC}" destId="{1DE53361-6981-384C-BB9E-1812DB5EFC2B}" srcOrd="0" destOrd="0" presId="urn:microsoft.com/office/officeart/2005/8/layout/hProcess6"/>
    <dgm:cxn modelId="{10E9E7D9-F03C-42D9-B121-B01C7372AE35}" type="presParOf" srcId="{7E3692A1-1B67-8E42-8EDB-87B7A201A0DC}" destId="{82B13EFC-90AC-AF4D-B9A8-4E710DD14432}" srcOrd="1" destOrd="0" presId="urn:microsoft.com/office/officeart/2005/8/layout/hProcess6"/>
    <dgm:cxn modelId="{64C26D32-AA30-498B-A32C-8C84479D40BA}" type="presParOf" srcId="{7E3692A1-1B67-8E42-8EDB-87B7A201A0DC}" destId="{407C1A70-DED9-6E46-BF5D-5B2FC77A9917}" srcOrd="2" destOrd="0" presId="urn:microsoft.com/office/officeart/2005/8/layout/hProcess6"/>
    <dgm:cxn modelId="{77AF2876-36DE-4ABD-8098-534966CB2190}" type="presParOf" srcId="{7E3692A1-1B67-8E42-8EDB-87B7A201A0DC}" destId="{EB0C6E8F-32D9-9646-B491-844F763A3F00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08E59-981A-478E-BDA5-5AA393DE59D6}">
      <dsp:nvSpPr>
        <dsp:cNvPr id="0" name=""/>
        <dsp:cNvSpPr/>
      </dsp:nvSpPr>
      <dsp:spPr>
        <a:xfrm>
          <a:off x="3374906" y="-249958"/>
          <a:ext cx="4294770" cy="452461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Comunidad Andina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000" kern="1200" dirty="0" smtClean="0"/>
            <a:t>-Aseguramiento de la calidad/ piloto de acreditación conjunta-</a:t>
          </a:r>
          <a:endParaRPr lang="nl-BE" sz="2000" kern="1200" dirty="0"/>
        </a:p>
      </dsp:txBody>
      <dsp:txXfrm>
        <a:off x="3947543" y="541849"/>
        <a:ext cx="3149498" cy="2036078"/>
      </dsp:txXfrm>
    </dsp:sp>
    <dsp:sp modelId="{3726130F-1529-40FF-92EC-141C7F3F2ED4}">
      <dsp:nvSpPr>
        <dsp:cNvPr id="0" name=""/>
        <dsp:cNvSpPr/>
      </dsp:nvSpPr>
      <dsp:spPr>
        <a:xfrm>
          <a:off x="4666152" y="2137161"/>
          <a:ext cx="4672292" cy="421238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Mercosur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-</a:t>
          </a:r>
          <a:r>
            <a:rPr lang="nl-BE" sz="1800" kern="1200" dirty="0" smtClean="0"/>
            <a:t>Estrategia de </a:t>
          </a:r>
          <a:r>
            <a:rPr lang="nl-BE" sz="2000" kern="1200" dirty="0" smtClean="0"/>
            <a:t>movilidad</a:t>
          </a:r>
          <a:r>
            <a:rPr lang="nl-BE" sz="2800" kern="1200" dirty="0" smtClean="0"/>
            <a:t>-</a:t>
          </a:r>
          <a:endParaRPr lang="nl-BE" sz="2800" kern="1200" dirty="0"/>
        </a:p>
      </dsp:txBody>
      <dsp:txXfrm>
        <a:off x="6095095" y="3225360"/>
        <a:ext cx="2803375" cy="2316811"/>
      </dsp:txXfrm>
    </dsp:sp>
    <dsp:sp modelId="{180B3EE9-B380-45C0-8DFF-255A06D7C4FC}">
      <dsp:nvSpPr>
        <dsp:cNvPr id="0" name=""/>
        <dsp:cNvSpPr/>
      </dsp:nvSpPr>
      <dsp:spPr>
        <a:xfrm>
          <a:off x="1563248" y="2070838"/>
          <a:ext cx="4653302" cy="43045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800" kern="1200" dirty="0" smtClean="0"/>
            <a:t>Meso-America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000" kern="1200" dirty="0" smtClean="0"/>
            <a:t>-Marco de cualificaciones- </a:t>
          </a:r>
          <a:endParaRPr lang="nl-BE" sz="2000" kern="1200" dirty="0"/>
        </a:p>
      </dsp:txBody>
      <dsp:txXfrm>
        <a:off x="2001434" y="3182847"/>
        <a:ext cx="2791981" cy="2367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0BA14-567C-4A2F-AAFE-48A6B7E3AAC3}">
      <dsp:nvSpPr>
        <dsp:cNvPr id="0" name=""/>
        <dsp:cNvSpPr/>
      </dsp:nvSpPr>
      <dsp:spPr>
        <a:xfrm>
          <a:off x="3938194" y="31253"/>
          <a:ext cx="3248507" cy="33733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600" kern="1200" dirty="0" smtClean="0"/>
            <a:t>Socios europeos</a:t>
          </a:r>
          <a:endParaRPr lang="nl-BE" sz="2600" kern="1200" dirty="0"/>
        </a:p>
      </dsp:txBody>
      <dsp:txXfrm>
        <a:off x="4313022" y="485362"/>
        <a:ext cx="2498852" cy="1070399"/>
      </dsp:txXfrm>
    </dsp:sp>
    <dsp:sp modelId="{9E8CA232-630E-43C8-ABA2-B0937A2338DE}">
      <dsp:nvSpPr>
        <dsp:cNvPr id="0" name=""/>
        <dsp:cNvSpPr/>
      </dsp:nvSpPr>
      <dsp:spPr>
        <a:xfrm>
          <a:off x="5078040" y="1561552"/>
          <a:ext cx="4266882" cy="32485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500" kern="1200" dirty="0" smtClean="0"/>
            <a:t>Mercosur</a:t>
          </a:r>
          <a:endParaRPr lang="nl-BE" sz="2500" kern="1200" dirty="0"/>
        </a:p>
      </dsp:txBody>
      <dsp:txXfrm>
        <a:off x="7375592" y="1936380"/>
        <a:ext cx="1641108" cy="2498852"/>
      </dsp:txXfrm>
    </dsp:sp>
    <dsp:sp modelId="{9066DA4E-A19C-4F9E-925E-B21DFB23A905}">
      <dsp:nvSpPr>
        <dsp:cNvPr id="0" name=""/>
        <dsp:cNvSpPr/>
      </dsp:nvSpPr>
      <dsp:spPr>
        <a:xfrm>
          <a:off x="3938194" y="2967369"/>
          <a:ext cx="3248507" cy="324850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500" kern="1200" dirty="0" smtClean="0"/>
            <a:t>Mesoamérica</a:t>
          </a:r>
          <a:endParaRPr lang="nl-BE" sz="2500" kern="1200" dirty="0"/>
        </a:p>
      </dsp:txBody>
      <dsp:txXfrm>
        <a:off x="4313022" y="4747801"/>
        <a:ext cx="2498852" cy="1030776"/>
      </dsp:txXfrm>
    </dsp:sp>
    <dsp:sp modelId="{8F61FFB4-4F07-425F-AF3E-9FD7F9653803}">
      <dsp:nvSpPr>
        <dsp:cNvPr id="0" name=""/>
        <dsp:cNvSpPr/>
      </dsp:nvSpPr>
      <dsp:spPr>
        <a:xfrm>
          <a:off x="1921350" y="1496192"/>
          <a:ext cx="4408517" cy="331718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2500" kern="1200" dirty="0" smtClean="0"/>
            <a:t>Comunidad Andina</a:t>
          </a:r>
          <a:endParaRPr lang="nl-BE" sz="2500" kern="1200" dirty="0"/>
        </a:p>
      </dsp:txBody>
      <dsp:txXfrm>
        <a:off x="2260466" y="1878944"/>
        <a:ext cx="1695583" cy="25516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1E0D89-99AC-7745-9B39-9A804CACE410}">
      <dsp:nvSpPr>
        <dsp:cNvPr id="0" name=""/>
        <dsp:cNvSpPr/>
      </dsp:nvSpPr>
      <dsp:spPr>
        <a:xfrm>
          <a:off x="124167" y="2293282"/>
          <a:ext cx="3488094" cy="336344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2">
              <a:lumMod val="40000"/>
              <a:lumOff val="60000"/>
              <a:alpha val="9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TRESAL-encuesta </a:t>
          </a:r>
          <a:r>
            <a:rPr lang="es-ES_tradnl" sz="1600" b="1" kern="1200" dirty="0" err="1" smtClean="0"/>
            <a:t>Transregional</a:t>
          </a:r>
          <a:endParaRPr lang="es-ES_tradnl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Talleres de Integración Regional</a:t>
          </a:r>
          <a:endParaRPr lang="es-ES_tradnl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Preparación de planes de trabajo para las subregiones</a:t>
          </a:r>
          <a:endParaRPr lang="es-ES_tradnl" sz="1600" b="1" kern="1200" dirty="0"/>
        </a:p>
      </dsp:txBody>
      <dsp:txXfrm>
        <a:off x="996191" y="2797798"/>
        <a:ext cx="1700446" cy="2354410"/>
      </dsp:txXfrm>
    </dsp:sp>
    <dsp:sp modelId="{171E82EF-0334-9F4E-9235-C100D7A90A0B}">
      <dsp:nvSpPr>
        <dsp:cNvPr id="0" name=""/>
        <dsp:cNvSpPr/>
      </dsp:nvSpPr>
      <dsp:spPr>
        <a:xfrm>
          <a:off x="0" y="1241739"/>
          <a:ext cx="2166895" cy="138431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dirty="0" smtClean="0"/>
            <a:t>Fase 1: Recolección de datos y estado del arte  </a:t>
          </a:r>
        </a:p>
      </dsp:txBody>
      <dsp:txXfrm>
        <a:off x="317334" y="1444467"/>
        <a:ext cx="1532227" cy="978858"/>
      </dsp:txXfrm>
    </dsp:sp>
    <dsp:sp modelId="{A3418385-ACFC-F848-AA3E-691D3D5CD0EE}">
      <dsp:nvSpPr>
        <dsp:cNvPr id="0" name=""/>
        <dsp:cNvSpPr/>
      </dsp:nvSpPr>
      <dsp:spPr>
        <a:xfrm>
          <a:off x="3312622" y="2611493"/>
          <a:ext cx="3993394" cy="3208864"/>
        </a:xfrm>
        <a:prstGeom prst="rightArrow">
          <a:avLst>
            <a:gd name="adj1" fmla="val 70000"/>
            <a:gd name="adj2" fmla="val 50000"/>
          </a:avLst>
        </a:prstGeom>
        <a:solidFill>
          <a:schemeClr val="tx2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_tradnl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err="1" smtClean="0"/>
            <a:t>Workshops</a:t>
          </a:r>
          <a:r>
            <a:rPr lang="es-ES_tradnl" sz="1600" b="1" kern="1200" dirty="0" smtClean="0"/>
            <a:t> y grupos focales</a:t>
          </a:r>
          <a:endParaRPr lang="es-ES_tradnl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Compartir buenas </a:t>
          </a:r>
          <a:r>
            <a:rPr lang="es-ES_tradnl" sz="1600" b="1" kern="1200" dirty="0" err="1" smtClean="0"/>
            <a:t>prácitas</a:t>
          </a:r>
          <a:r>
            <a:rPr lang="es-ES_tradnl" sz="1600" b="1" kern="1200" dirty="0" smtClean="0"/>
            <a:t> con Europa </a:t>
          </a:r>
          <a:endParaRPr lang="es-ES_tradnl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Primera conferencia </a:t>
          </a:r>
          <a:r>
            <a:rPr lang="es-ES_tradnl" sz="1600" b="1" kern="1200" dirty="0" err="1" smtClean="0"/>
            <a:t>bi</a:t>
          </a:r>
          <a:r>
            <a:rPr lang="es-ES_tradnl" sz="1600" b="1" kern="1200" dirty="0" smtClean="0"/>
            <a:t>-regional de asociaciones</a:t>
          </a:r>
          <a:endParaRPr lang="es-ES_tradnl" sz="1600" b="1" kern="1200" dirty="0"/>
        </a:p>
      </dsp:txBody>
      <dsp:txXfrm>
        <a:off x="4310970" y="3092823"/>
        <a:ext cx="1946780" cy="2246204"/>
      </dsp:txXfrm>
    </dsp:sp>
    <dsp:sp modelId="{E4A25FC4-CF05-EC4A-90B2-BC26E8F83D0D}">
      <dsp:nvSpPr>
        <dsp:cNvPr id="0" name=""/>
        <dsp:cNvSpPr/>
      </dsp:nvSpPr>
      <dsp:spPr>
        <a:xfrm>
          <a:off x="3178888" y="1433862"/>
          <a:ext cx="2515239" cy="186180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/>
            <a:t>Fase 2:  Proyectos </a:t>
          </a:r>
          <a:r>
            <a:rPr lang="es-ES_tradnl" sz="2400" kern="1200" dirty="0" err="1" smtClean="0"/>
            <a:t>Sub</a:t>
          </a:r>
          <a:r>
            <a:rPr lang="es-ES_tradnl" sz="2400" kern="1200" dirty="0" smtClean="0"/>
            <a:t>-regionales </a:t>
          </a:r>
          <a:endParaRPr lang="es-ES_tradnl" sz="2400" kern="1200" dirty="0"/>
        </a:p>
      </dsp:txBody>
      <dsp:txXfrm>
        <a:off x="3547236" y="1706516"/>
        <a:ext cx="1778543" cy="1316493"/>
      </dsp:txXfrm>
    </dsp:sp>
    <dsp:sp modelId="{82B13EFC-90AC-AF4D-B9A8-4E710DD14432}">
      <dsp:nvSpPr>
        <dsp:cNvPr id="0" name=""/>
        <dsp:cNvSpPr/>
      </dsp:nvSpPr>
      <dsp:spPr>
        <a:xfrm>
          <a:off x="7095690" y="3198637"/>
          <a:ext cx="4434715" cy="3063106"/>
        </a:xfrm>
        <a:prstGeom prst="rightArrow">
          <a:avLst>
            <a:gd name="adj1" fmla="val 70000"/>
            <a:gd name="adj2" fmla="val 5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0640" tIns="10160" rIns="2032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Publicación de los resultados  y Recomendaciones</a:t>
          </a:r>
          <a:endParaRPr lang="es-ES_tradnl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Segunda conferencia de Asociaciones </a:t>
          </a:r>
          <a:endParaRPr lang="es-ES_tradnl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1600" b="1" kern="1200" dirty="0" smtClean="0"/>
            <a:t>Efectos Multiplicadores </a:t>
          </a:r>
          <a:endParaRPr lang="es-ES_tradnl" sz="1600" b="1" kern="1200" dirty="0"/>
        </a:p>
      </dsp:txBody>
      <dsp:txXfrm>
        <a:off x="8204369" y="3658103"/>
        <a:ext cx="2253949" cy="2144174"/>
      </dsp:txXfrm>
    </dsp:sp>
    <dsp:sp modelId="{EB0C6E8F-32D9-9646-B491-844F763A3F00}">
      <dsp:nvSpPr>
        <dsp:cNvPr id="0" name=""/>
        <dsp:cNvSpPr/>
      </dsp:nvSpPr>
      <dsp:spPr>
        <a:xfrm>
          <a:off x="7242373" y="1685972"/>
          <a:ext cx="3003625" cy="19388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/>
            <a:t>Fase 3:  Consolidación: </a:t>
          </a:r>
          <a:r>
            <a:rPr lang="es-ES_tradnl" sz="1400" kern="1200" dirty="0" smtClean="0"/>
            <a:t>Impulsando el Espacio </a:t>
          </a:r>
          <a:r>
            <a:rPr lang="es-ES_tradnl" sz="1400" kern="1200" dirty="0" err="1" smtClean="0"/>
            <a:t>Eurolatinoamericano</a:t>
          </a:r>
          <a:r>
            <a:rPr lang="es-ES_tradnl" sz="1400" kern="1200" dirty="0" smtClean="0"/>
            <a:t> de ES</a:t>
          </a:r>
          <a:endParaRPr lang="es-ES_tradnl" sz="1400" kern="1200" dirty="0"/>
        </a:p>
      </dsp:txBody>
      <dsp:txXfrm>
        <a:off x="7682244" y="1969907"/>
        <a:ext cx="2123883" cy="1370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5054600"/>
            <a:ext cx="2616200" cy="2501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5054600"/>
            <a:ext cx="7696200" cy="2501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0" y="3987800"/>
            <a:ext cx="5873750" cy="613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2250" y="3987800"/>
            <a:ext cx="5873750" cy="6134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71025" y="2717800"/>
            <a:ext cx="2974975" cy="7404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2717800"/>
            <a:ext cx="8772525" cy="7404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6426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6426200"/>
            <a:ext cx="5156200" cy="113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>
              <a:sym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358900"/>
            <a:ext cx="13004800" cy="576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89025" y="1328738"/>
            <a:ext cx="3535363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8" name="Rectangle 3"/>
          <p:cNvSpPr>
            <a:spLocks/>
          </p:cNvSpPr>
          <p:nvPr/>
        </p:nvSpPr>
        <p:spPr bwMode="auto">
          <a:xfrm>
            <a:off x="0" y="9258300"/>
            <a:ext cx="13004800" cy="5080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nl-BE"/>
          </a:p>
        </p:txBody>
      </p:sp>
      <p:sp>
        <p:nvSpPr>
          <p:cNvPr id="1029" name="Rectangle 4"/>
          <p:cNvSpPr>
            <a:spLocks/>
          </p:cNvSpPr>
          <p:nvPr/>
        </p:nvSpPr>
        <p:spPr bwMode="auto">
          <a:xfrm>
            <a:off x="0" y="0"/>
            <a:ext cx="13004800" cy="508000"/>
          </a:xfrm>
          <a:prstGeom prst="rect">
            <a:avLst/>
          </a:prstGeom>
          <a:solidFill>
            <a:srgbClr val="474747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nl-BE"/>
          </a:p>
        </p:txBody>
      </p:sp>
      <p:sp>
        <p:nvSpPr>
          <p:cNvPr id="1030" name="Rectangle 5"/>
          <p:cNvSpPr>
            <a:spLocks/>
          </p:cNvSpPr>
          <p:nvPr/>
        </p:nvSpPr>
        <p:spPr bwMode="auto">
          <a:xfrm>
            <a:off x="7578725" y="9283700"/>
            <a:ext cx="51308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>
              <a:lnSpc>
                <a:spcPts val="2800"/>
              </a:lnSpc>
              <a:spcBef>
                <a:spcPts val="1500"/>
              </a:spcBef>
            </a:pPr>
            <a:r>
              <a:rPr lang="en-US" sz="2100">
                <a:solidFill>
                  <a:srgbClr val="FFFFFF"/>
                </a:solidFill>
                <a:latin typeface="Arial Bold" pitchFamily="1" charset="0"/>
                <a:sym typeface="Arial Bold" pitchFamily="1" charset="0"/>
              </a:rPr>
              <a:t>www.alfapuentes.org</a:t>
            </a:r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0000" y="6426200"/>
            <a:ext cx="10464800" cy="1130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sp>
        <p:nvSpPr>
          <p:cNvPr id="1032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270000" y="5054600"/>
            <a:ext cx="10464800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pitchFamily="34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pitchFamily="34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pitchFamily="34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900">
          <a:solidFill>
            <a:srgbClr val="4D4D4D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/>
          </p:cNvSpPr>
          <p:nvPr/>
        </p:nvSpPr>
        <p:spPr bwMode="auto">
          <a:xfrm>
            <a:off x="0" y="9258300"/>
            <a:ext cx="13004800" cy="508000"/>
          </a:xfrm>
          <a:prstGeom prst="rect">
            <a:avLst/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nl-BE"/>
          </a:p>
        </p:txBody>
      </p:sp>
      <p:pic>
        <p:nvPicPr>
          <p:cNvPr id="2051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358900"/>
            <a:ext cx="13004800" cy="576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52" name="Rectangle 3"/>
          <p:cNvSpPr>
            <a:spLocks/>
          </p:cNvSpPr>
          <p:nvPr/>
        </p:nvSpPr>
        <p:spPr bwMode="auto">
          <a:xfrm>
            <a:off x="7578725" y="9283700"/>
            <a:ext cx="51308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>
              <a:lnSpc>
                <a:spcPts val="2800"/>
              </a:lnSpc>
              <a:spcBef>
                <a:spcPts val="1500"/>
              </a:spcBef>
            </a:pPr>
            <a:r>
              <a:rPr lang="en-US" sz="2100">
                <a:solidFill>
                  <a:srgbClr val="FFFFFF"/>
                </a:solidFill>
                <a:latin typeface="Arial Bold" pitchFamily="1" charset="0"/>
                <a:sym typeface="Arial Bold" pitchFamily="1" charset="0"/>
              </a:rPr>
              <a:t>www.alfapuentes.org</a:t>
            </a:r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546100" y="2717800"/>
            <a:ext cx="118999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title style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0" y="3987800"/>
            <a:ext cx="11899900" cy="6134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smtClean="0">
                <a:sym typeface="Arial" pitchFamily="34" charset="0"/>
              </a:rPr>
              <a:t>Second level</a:t>
            </a:r>
          </a:p>
          <a:p>
            <a:pPr lvl="2"/>
            <a:r>
              <a:rPr lang="en-US" smtClean="0">
                <a:sym typeface="Arial" pitchFamily="34" charset="0"/>
              </a:rPr>
              <a:t>Third level</a:t>
            </a:r>
          </a:p>
          <a:p>
            <a:pPr lvl="3"/>
            <a:r>
              <a:rPr lang="en-US" smtClean="0">
                <a:sym typeface="Arial" pitchFamily="34" charset="0"/>
              </a:rPr>
              <a:t>Fourth level</a:t>
            </a:r>
          </a:p>
          <a:p>
            <a:pPr lvl="4"/>
            <a:r>
              <a:rPr lang="en-US" smtClean="0">
                <a:sym typeface="Arial" pitchFamily="34" charset="0"/>
              </a:rPr>
              <a:t>Fifth level</a:t>
            </a:r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89025" y="1328738"/>
            <a:ext cx="3535363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056" name="Rectangle 7"/>
          <p:cNvSpPr>
            <a:spLocks/>
          </p:cNvSpPr>
          <p:nvPr/>
        </p:nvSpPr>
        <p:spPr bwMode="auto">
          <a:xfrm>
            <a:off x="0" y="0"/>
            <a:ext cx="13004800" cy="508000"/>
          </a:xfrm>
          <a:prstGeom prst="rect">
            <a:avLst/>
          </a:prstGeom>
          <a:solidFill>
            <a:srgbClr val="474747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800">
          <a:solidFill>
            <a:srgbClr val="3C8CCD"/>
          </a:solidFill>
          <a:latin typeface="Arial" charset="0"/>
          <a:ea typeface="ヒラギノ角ゴ ProN W3" charset="0"/>
          <a:cs typeface="ヒラギノ角ゴ ProN W3" charset="0"/>
          <a:sym typeface="Arial" charset="0"/>
        </a:defRPr>
      </a:lvl9pPr>
    </p:titleStyle>
    <p:bodyStyle>
      <a:lvl1pPr marL="838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Arial" pitchFamily="34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pitchFamily="34" charset="0"/>
        </a:defRPr>
      </a:lvl1pPr>
      <a:lvl2pPr marL="1282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Arial" pitchFamily="34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pitchFamily="34" charset="0"/>
        </a:defRPr>
      </a:lvl2pPr>
      <a:lvl3pPr marL="1727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Arial" pitchFamily="34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pitchFamily="34" charset="0"/>
        </a:defRPr>
      </a:lvl3pPr>
      <a:lvl4pPr marL="21717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Arial" pitchFamily="34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pitchFamily="34" charset="0"/>
        </a:defRPr>
      </a:lvl4pPr>
      <a:lvl5pPr marL="2616200" indent="-571500" algn="l" rtl="0" eaLnBrk="0" fontAlgn="base" hangingPunct="0">
        <a:spcBef>
          <a:spcPts val="2400"/>
        </a:spcBef>
        <a:spcAft>
          <a:spcPct val="0"/>
        </a:spcAft>
        <a:buSzPct val="171000"/>
        <a:buFont typeface="Arial" pitchFamily="34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pitchFamily="34" charset="0"/>
        </a:defRPr>
      </a:lvl5pPr>
      <a:lvl6pPr marL="3073400" indent="-571500" algn="l" rtl="0" fontAlgn="base">
        <a:spcBef>
          <a:spcPts val="2400"/>
        </a:spcBef>
        <a:spcAft>
          <a:spcPct val="0"/>
        </a:spcAft>
        <a:buSzPct val="171000"/>
        <a:buFont typeface="Arial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charset="0"/>
        </a:defRPr>
      </a:lvl6pPr>
      <a:lvl7pPr marL="3530600" indent="-571500" algn="l" rtl="0" fontAlgn="base">
        <a:spcBef>
          <a:spcPts val="2400"/>
        </a:spcBef>
        <a:spcAft>
          <a:spcPct val="0"/>
        </a:spcAft>
        <a:buSzPct val="171000"/>
        <a:buFont typeface="Arial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charset="0"/>
        </a:defRPr>
      </a:lvl7pPr>
      <a:lvl8pPr marL="3987800" indent="-571500" algn="l" rtl="0" fontAlgn="base">
        <a:spcBef>
          <a:spcPts val="2400"/>
        </a:spcBef>
        <a:spcAft>
          <a:spcPct val="0"/>
        </a:spcAft>
        <a:buSzPct val="171000"/>
        <a:buFont typeface="Arial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charset="0"/>
        </a:defRPr>
      </a:lvl8pPr>
      <a:lvl9pPr marL="4445000" indent="-571500" algn="l" rtl="0" fontAlgn="base">
        <a:spcBef>
          <a:spcPts val="2400"/>
        </a:spcBef>
        <a:spcAft>
          <a:spcPct val="0"/>
        </a:spcAft>
        <a:buSzPct val="171000"/>
        <a:buFont typeface="Arial" charset="0"/>
        <a:buChar char="•"/>
        <a:defRPr sz="3600">
          <a:solidFill>
            <a:srgbClr val="343434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lfapuentes.org/portal/node/1277" TargetMode="External"/><Relationship Id="rId2" Type="http://schemas.openxmlformats.org/officeDocument/2006/relationships/hyperlink" Target="http://www.tresal.org/" TargetMode="Externa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Alfa-Puentes: Resultados e impacto</a:t>
            </a: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/>
            <a:r>
              <a:rPr lang="fr-FR" dirty="0" smtClean="0"/>
              <a:t>Juan Guillermo </a:t>
            </a:r>
            <a:r>
              <a:rPr lang="fr-FR" dirty="0" err="1" smtClean="0"/>
              <a:t>Hoyos</a:t>
            </a:r>
            <a:r>
              <a:rPr lang="fr-FR" dirty="0" smtClean="0"/>
              <a:t> Aristizábal</a:t>
            </a:r>
          </a:p>
          <a:p>
            <a:pPr marL="0" indent="0" eaLnBrk="1" hangingPunct="1"/>
            <a:r>
              <a:rPr lang="fr-FR" dirty="0" err="1" smtClean="0"/>
              <a:t>Asociación</a:t>
            </a:r>
            <a:r>
              <a:rPr lang="fr-FR" dirty="0" smtClean="0"/>
              <a:t> Colombiana de </a:t>
            </a:r>
            <a:r>
              <a:rPr lang="fr-FR" dirty="0" err="1" smtClean="0"/>
              <a:t>Universidades</a:t>
            </a:r>
            <a:r>
              <a:rPr lang="fr-FR" dirty="0" smtClean="0"/>
              <a:t> ASCUN</a:t>
            </a:r>
          </a:p>
        </p:txBody>
      </p:sp>
      <p:sp>
        <p:nvSpPr>
          <p:cNvPr id="3076" name="Rectangle 3"/>
          <p:cNvSpPr>
            <a:spLocks/>
          </p:cNvSpPr>
          <p:nvPr/>
        </p:nvSpPr>
        <p:spPr bwMode="auto">
          <a:xfrm>
            <a:off x="1155700" y="2660650"/>
            <a:ext cx="10566400" cy="1765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r>
              <a:rPr lang="en-US" sz="2900">
                <a:solidFill>
                  <a:srgbClr val="9A9A9A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Building Capacity of </a:t>
            </a:r>
          </a:p>
          <a:p>
            <a:pPr algn="l"/>
            <a:r>
              <a:rPr lang="en-US" sz="2900">
                <a:solidFill>
                  <a:srgbClr val="9A9A9A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University Associations in fostering </a:t>
            </a:r>
          </a:p>
          <a:p>
            <a:pPr algn="l"/>
            <a:r>
              <a:rPr lang="en-US" sz="2900">
                <a:solidFill>
                  <a:srgbClr val="9A9A9A"/>
                </a:solidFill>
                <a:latin typeface="Arial" pitchFamily="34" charset="0"/>
                <a:cs typeface="Arial" pitchFamily="34" charset="0"/>
                <a:sym typeface="Arial" pitchFamily="34" charset="0"/>
              </a:rPr>
              <a:t>Latin American Regional Integration</a:t>
            </a:r>
          </a:p>
        </p:txBody>
      </p:sp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20400" y="7645400"/>
            <a:ext cx="1016000" cy="1333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ítulo 1"/>
          <p:cNvSpPr>
            <a:spLocks noGrp="1"/>
          </p:cNvSpPr>
          <p:nvPr>
            <p:ph type="title"/>
          </p:nvPr>
        </p:nvSpPr>
        <p:spPr>
          <a:xfrm>
            <a:off x="5422900" y="1276350"/>
            <a:ext cx="7218363" cy="914400"/>
          </a:xfrm>
        </p:spPr>
        <p:txBody>
          <a:bodyPr/>
          <a:lstStyle/>
          <a:p>
            <a:pPr eaLnBrk="1" hangingPunct="1"/>
            <a:r>
              <a:rPr lang="es-ES_tradnl" smtClean="0"/>
              <a:t>Fases del proyecto</a:t>
            </a:r>
          </a:p>
        </p:txBody>
      </p:sp>
      <p:graphicFrame>
        <p:nvGraphicFramePr>
          <p:cNvPr id="13" name="Marcador de contenido 12"/>
          <p:cNvGraphicFramePr>
            <a:graphicFrameLocks noGrp="1"/>
          </p:cNvGraphicFramePr>
          <p:nvPr>
            <p:ph idx="1"/>
          </p:nvPr>
        </p:nvGraphicFramePr>
        <p:xfrm>
          <a:off x="1280161" y="2316481"/>
          <a:ext cx="11054080" cy="6145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a 13"/>
          <p:cNvGraphicFramePr/>
          <p:nvPr/>
        </p:nvGraphicFramePr>
        <p:xfrm>
          <a:off x="885776" y="1906870"/>
          <a:ext cx="12029440" cy="7586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600" b="1" dirty="0" smtClean="0"/>
              <a:t>Encuesta </a:t>
            </a:r>
            <a:r>
              <a:rPr lang="es-ES" sz="4600" b="1" dirty="0" err="1" smtClean="0"/>
              <a:t>TRESAL</a:t>
            </a:r>
            <a:r>
              <a:rPr lang="es-ES" sz="4600" b="1" dirty="0" smtClean="0"/>
              <a:t>: Transformación en las universidades AL</a:t>
            </a:r>
            <a:endParaRPr lang="nl-BE" sz="4600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BE" i="1" dirty="0" smtClean="0"/>
              <a:t>Temas</a:t>
            </a:r>
          </a:p>
          <a:p>
            <a:pPr lvl="1" eaLnBrk="1" hangingPunct="1"/>
            <a:r>
              <a:rPr lang="es-MX" sz="2800" dirty="0" smtClean="0"/>
              <a:t>El desarrollo de objetivos de aprendizaje y competencias</a:t>
            </a:r>
            <a:endParaRPr lang="nl-BE" sz="2800" dirty="0" smtClean="0"/>
          </a:p>
          <a:p>
            <a:pPr lvl="1" eaLnBrk="1" hangingPunct="1"/>
            <a:r>
              <a:rPr lang="es-MX" sz="2800" dirty="0" smtClean="0"/>
              <a:t>La relación docencia – investigación – innovación – sociedad</a:t>
            </a:r>
            <a:endParaRPr lang="nl-BE" sz="2800" dirty="0" smtClean="0"/>
          </a:p>
          <a:p>
            <a:pPr lvl="1" eaLnBrk="1" hangingPunct="1"/>
            <a:r>
              <a:rPr lang="es-MX" sz="2800" dirty="0" smtClean="0"/>
              <a:t>La administración y gestión de la transformación y las prácticas emergentes</a:t>
            </a:r>
            <a:endParaRPr lang="nl-BE" sz="2800" dirty="0" smtClean="0"/>
          </a:p>
          <a:p>
            <a:pPr lvl="1" eaLnBrk="1" hangingPunct="1"/>
            <a:r>
              <a:rPr lang="es-MX" sz="2800" dirty="0" smtClean="0"/>
              <a:t>Calidad y acreditación de programas e instituciones</a:t>
            </a:r>
          </a:p>
          <a:p>
            <a:pPr lvl="1" eaLnBrk="1" hangingPunct="1"/>
            <a:r>
              <a:rPr lang="es-MX" sz="2800" dirty="0" smtClean="0"/>
              <a:t>Movilidad e internacionalización</a:t>
            </a:r>
            <a:endParaRPr lang="nl-BE" sz="2800" dirty="0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66750" y="8870950"/>
            <a:ext cx="5018088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30046" tIns="65023" rIns="130046" bIns="65023"/>
          <a:lstStyle/>
          <a:p>
            <a:r>
              <a:rPr lang="es-ES_tradnl">
                <a:latin typeface="Arial Narrow" pitchFamily="34" charset="0"/>
              </a:rPr>
              <a:t>    </a:t>
            </a:r>
            <a:endParaRPr lang="es-ES" sz="23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TRESAL: Resultados</a:t>
            </a:r>
            <a:endParaRPr lang="fr-FR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525463" y="3797300"/>
            <a:ext cx="11899900" cy="6134100"/>
          </a:xfrm>
        </p:spPr>
        <p:txBody>
          <a:bodyPr/>
          <a:lstStyle/>
          <a:p>
            <a:r>
              <a:rPr lang="nl-BE" sz="3200" dirty="0" smtClean="0"/>
              <a:t>160 repuestas de instituciones (líderes), 1770 profesores y 8100 estudiantes a traves de AL</a:t>
            </a:r>
          </a:p>
          <a:p>
            <a:r>
              <a:rPr lang="nl-BE" sz="3200" dirty="0" smtClean="0"/>
              <a:t>El informe final tiene análisis de AL y de las tres subregiones.</a:t>
            </a:r>
          </a:p>
          <a:p>
            <a:r>
              <a:rPr lang="nl-BE" sz="3200" dirty="0" smtClean="0"/>
              <a:t>La publicacion esta disponible: </a:t>
            </a:r>
            <a:r>
              <a:rPr lang="nl-BE" sz="3200" dirty="0" smtClean="0">
                <a:hlinkClick r:id="rId2"/>
              </a:rPr>
              <a:t>www.tresal.org</a:t>
            </a:r>
            <a:r>
              <a:rPr lang="nl-BE" sz="3200" dirty="0" smtClean="0"/>
              <a:t> y </a:t>
            </a:r>
            <a:r>
              <a:rPr lang="nl-BE" sz="3200" dirty="0" smtClean="0">
                <a:hlinkClick r:id="rId3"/>
              </a:rPr>
              <a:t>http://alfapuentes.org/portal/node/1277</a:t>
            </a:r>
            <a:r>
              <a:rPr lang="nl-BE" sz="3200" dirty="0" smtClean="0"/>
              <a:t> </a:t>
            </a:r>
          </a:p>
          <a:p>
            <a:r>
              <a:rPr lang="nl-BE" sz="3200" dirty="0" smtClean="0"/>
              <a:t>Un ejercicio importante para comparar tendencias, percepciones y dar una voz a las universidades y sus asociaciones</a:t>
            </a:r>
          </a:p>
          <a:p>
            <a:endParaRPr lang="nl-BE" dirty="0" smtClean="0"/>
          </a:p>
          <a:p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525463" y="2932113"/>
            <a:ext cx="11899900" cy="914400"/>
          </a:xfrm>
        </p:spPr>
        <p:txBody>
          <a:bodyPr/>
          <a:lstStyle/>
          <a:p>
            <a:r>
              <a:rPr lang="nl-BE" sz="3600" dirty="0" smtClean="0"/>
              <a:t>La Comunidad Andina: Hacia la constuccion de un sistema de fortalecimiento de la calidad de la ES para los paises andinos</a:t>
            </a:r>
            <a:endParaRPr lang="fr-FR" sz="36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463" y="4300538"/>
            <a:ext cx="11899900" cy="6134100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nl-BE" sz="2800" dirty="0" smtClean="0">
                <a:sym typeface="Arial" charset="0"/>
              </a:rPr>
              <a:t>Proyecto Piloto: 6 evaluaciones insitucionales del ciclo grado de carreras de medicina y agronomía </a:t>
            </a:r>
          </a:p>
          <a:p>
            <a:pPr>
              <a:buFont typeface="Arial" charset="0"/>
              <a:buChar char="•"/>
              <a:defRPr/>
            </a:pPr>
            <a:r>
              <a:rPr lang="nl-BE" sz="2800" dirty="0" smtClean="0">
                <a:sym typeface="Arial" charset="0"/>
              </a:rPr>
              <a:t>Pares selecionados por las agencias de la sub-región</a:t>
            </a:r>
          </a:p>
          <a:p>
            <a:pPr>
              <a:buFont typeface="Arial" charset="0"/>
              <a:buChar char="•"/>
              <a:defRPr/>
            </a:pPr>
            <a:r>
              <a:rPr lang="nl-BE" sz="2800" dirty="0" smtClean="0">
                <a:sym typeface="Arial" charset="0"/>
              </a:rPr>
              <a:t>Las agencias y asociaciones de la region escribieron una guía de autoevaluacion y una guía de evaluacion externa con criterios conjuntos</a:t>
            </a:r>
          </a:p>
          <a:p>
            <a:pPr>
              <a:buFont typeface="Arial" charset="0"/>
              <a:buChar char="•"/>
              <a:defRPr/>
            </a:pPr>
            <a:r>
              <a:rPr lang="nl-BE" sz="2800" dirty="0" smtClean="0">
                <a:sym typeface="Arial" charset="0"/>
              </a:rPr>
              <a:t>Análisis de cómo hacer una acreditación regional andina</a:t>
            </a:r>
          </a:p>
          <a:p>
            <a:pPr>
              <a:buFont typeface="Arial" charset="0"/>
              <a:buChar char="•"/>
              <a:defRPr/>
            </a:pPr>
            <a:r>
              <a:rPr lang="nl-BE" sz="2800" dirty="0" smtClean="0">
                <a:sym typeface="Arial" charset="0"/>
              </a:rPr>
              <a:t>Nueva red de agencias de calidad andina</a:t>
            </a:r>
          </a:p>
          <a:p>
            <a:pPr marL="266700" indent="0">
              <a:buFont typeface="Arial" charset="0"/>
              <a:buNone/>
              <a:defRPr/>
            </a:pPr>
            <a:endParaRPr lang="fr-FR" dirty="0">
              <a:sym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Centroamerica: Marco de cualificaciones</a:t>
            </a:r>
            <a:endParaRPr lang="fr-FR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3200" dirty="0" smtClean="0"/>
              <a:t>Basado en los esfuerzos ya existentes del CSUCA en armonizar la ES de la región</a:t>
            </a:r>
          </a:p>
          <a:p>
            <a:r>
              <a:rPr lang="nl-BE" sz="3200" dirty="0" smtClean="0"/>
              <a:t>Investigación y grupos focales en 6 paises sobre cómo determinar </a:t>
            </a:r>
            <a:r>
              <a:rPr lang="es-MX" sz="3200" dirty="0" smtClean="0"/>
              <a:t>niveles de cualificaciones y descriptores apropiados en términos de resultados de aprendizaje</a:t>
            </a:r>
          </a:p>
          <a:p>
            <a:r>
              <a:rPr lang="es-MX" sz="3200" dirty="0" smtClean="0"/>
              <a:t>Propuesta para un MC centroamericano que incorpora el crédito Latinoamericano/centroamericano</a:t>
            </a:r>
          </a:p>
          <a:p>
            <a:r>
              <a:rPr lang="es-MX" sz="3200" dirty="0" smtClean="0"/>
              <a:t>Plan de implementación y promoción</a:t>
            </a:r>
            <a:endParaRPr lang="fr-FR" sz="3200" dirty="0" smtClean="0"/>
          </a:p>
          <a:p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Mercosur: estrategia para aumentar la movilidad</a:t>
            </a:r>
            <a:endParaRPr lang="fr-FR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Investigación en Brasil, Uruguay, Paraguay y Argentina sobre el estado del arte en movilidad académica (de estudiantes y profesores)</a:t>
            </a:r>
          </a:p>
          <a:p>
            <a:r>
              <a:rPr lang="nl-BE" dirty="0" smtClean="0"/>
              <a:t>Grupos focales y talleres</a:t>
            </a:r>
          </a:p>
          <a:p>
            <a:r>
              <a:rPr lang="nl-BE" dirty="0" smtClean="0"/>
              <a:t>Redacción de un </a:t>
            </a:r>
            <a:r>
              <a:rPr lang="nl-BE" altLang="es-ES" dirty="0" smtClean="0"/>
              <a:t>‘</a:t>
            </a:r>
            <a:r>
              <a:rPr lang="nl-BE" dirty="0" smtClean="0"/>
              <a:t>libro blanco</a:t>
            </a:r>
            <a:r>
              <a:rPr lang="nl-BE" altLang="es-ES" dirty="0" smtClean="0"/>
              <a:t>’</a:t>
            </a:r>
            <a:r>
              <a:rPr lang="nl-BE" dirty="0" smtClean="0"/>
              <a:t> sobre cómo aumentar la movilidad dentro del la región y en AL</a:t>
            </a:r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5625"/>
            <a:ext cx="13004800" cy="87852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5625"/>
            <a:ext cx="13004800" cy="8642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525463" y="2573338"/>
            <a:ext cx="11899900" cy="914400"/>
          </a:xfrm>
        </p:spPr>
        <p:txBody>
          <a:bodyPr/>
          <a:lstStyle/>
          <a:p>
            <a:r>
              <a:rPr lang="nl-BE" dirty="0" smtClean="0"/>
              <a:t>Algunas buenas prácticas: socios y gestión</a:t>
            </a:r>
            <a:endParaRPr lang="fr-FR" dirty="0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598488" y="3797300"/>
            <a:ext cx="11899900" cy="6134100"/>
          </a:xfrm>
        </p:spPr>
        <p:txBody>
          <a:bodyPr/>
          <a:lstStyle/>
          <a:p>
            <a:pPr algn="just" eaLnBrk="1" hangingPunct="1"/>
            <a:r>
              <a:rPr lang="es-ES" sz="2400" b="1" dirty="0" smtClean="0">
                <a:solidFill>
                  <a:schemeClr val="tx2"/>
                </a:solidFill>
              </a:rPr>
              <a:t>Las </a:t>
            </a:r>
            <a:r>
              <a:rPr lang="es-ES" sz="2400" b="1" dirty="0" smtClean="0">
                <a:solidFill>
                  <a:schemeClr val="tx2"/>
                </a:solidFill>
              </a:rPr>
              <a:t>Asociaciones Universitarias (</a:t>
            </a:r>
            <a:r>
              <a:rPr lang="es-ES" sz="2400" b="1" dirty="0" err="1" smtClean="0">
                <a:solidFill>
                  <a:schemeClr val="tx2"/>
                </a:solidFill>
              </a:rPr>
              <a:t>AUs</a:t>
            </a:r>
            <a:r>
              <a:rPr lang="es-ES" sz="2400" b="1" dirty="0" smtClean="0">
                <a:solidFill>
                  <a:schemeClr val="tx2"/>
                </a:solidFill>
              </a:rPr>
              <a:t>) </a:t>
            </a:r>
            <a:r>
              <a:rPr lang="es-ES" sz="2400" dirty="0" smtClean="0">
                <a:solidFill>
                  <a:schemeClr val="tx2"/>
                </a:solidFill>
              </a:rPr>
              <a:t>como los </a:t>
            </a:r>
            <a:r>
              <a:rPr lang="es-ES" sz="2400" b="1" dirty="0" smtClean="0">
                <a:solidFill>
                  <a:schemeClr val="tx2"/>
                </a:solidFill>
              </a:rPr>
              <a:t>principales agentes de la cooperación </a:t>
            </a:r>
            <a:r>
              <a:rPr lang="es-ES" sz="2400" dirty="0" smtClean="0">
                <a:solidFill>
                  <a:schemeClr val="tx2"/>
                </a:solidFill>
              </a:rPr>
              <a:t>(rectores, profesores y otros estamentos de la ES)</a:t>
            </a:r>
          </a:p>
          <a:p>
            <a:pPr algn="just" eaLnBrk="1" hangingPunct="1"/>
            <a:r>
              <a:rPr lang="es-ES" sz="2400" b="1" dirty="0" smtClean="0">
                <a:solidFill>
                  <a:schemeClr val="tx2"/>
                </a:solidFill>
              </a:rPr>
              <a:t>La identificación de las </a:t>
            </a:r>
            <a:r>
              <a:rPr lang="es-ES" sz="2400" b="1" dirty="0" err="1" smtClean="0">
                <a:solidFill>
                  <a:schemeClr val="tx2"/>
                </a:solidFill>
              </a:rPr>
              <a:t>AUs</a:t>
            </a:r>
            <a:r>
              <a:rPr lang="es-ES" sz="2400" b="1" dirty="0" smtClean="0">
                <a:solidFill>
                  <a:schemeClr val="tx2"/>
                </a:solidFill>
              </a:rPr>
              <a:t> como socios líderes incrementa las probabilidades de que las estructuras mantengan muchas de las iniciativas auspiciadas por Alfa PUENTES.</a:t>
            </a:r>
            <a:endParaRPr lang="es-ES" sz="2400" dirty="0" smtClean="0">
              <a:solidFill>
                <a:schemeClr val="tx2"/>
              </a:solidFill>
            </a:endParaRPr>
          </a:p>
          <a:p>
            <a:pPr algn="just" eaLnBrk="1" hangingPunct="1"/>
            <a:r>
              <a:rPr lang="es-ES" sz="2400" b="1" dirty="0" smtClean="0">
                <a:solidFill>
                  <a:schemeClr val="tx2"/>
                </a:solidFill>
              </a:rPr>
              <a:t>Se considera de especial relevancia que la administración de Alfa PUENTES esté descentralizada en las tres subregiones</a:t>
            </a:r>
            <a:r>
              <a:rPr lang="es-ES" sz="2400" dirty="0" smtClean="0">
                <a:solidFill>
                  <a:schemeClr val="tx2"/>
                </a:solidFill>
              </a:rPr>
              <a:t> (</a:t>
            </a:r>
            <a:r>
              <a:rPr lang="es-ES" sz="2400" b="1" dirty="0" smtClean="0">
                <a:solidFill>
                  <a:schemeClr val="tx2"/>
                </a:solidFill>
              </a:rPr>
              <a:t>está ayudando notablemente a fortalecer las capacidades de las partes latinoamericanas)</a:t>
            </a:r>
            <a:r>
              <a:rPr lang="es-ES" sz="2400" dirty="0" smtClean="0">
                <a:solidFill>
                  <a:schemeClr val="bg1"/>
                </a:solidFill>
              </a:rPr>
              <a:t>sin</a:t>
            </a:r>
            <a:endParaRPr lang="fr-FR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Beneficios para la EUA/socios europeos</a:t>
            </a:r>
            <a:endParaRPr lang="fr-FR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525463" y="3622675"/>
            <a:ext cx="11899900" cy="6134100"/>
          </a:xfrm>
        </p:spPr>
        <p:txBody>
          <a:bodyPr/>
          <a:lstStyle/>
          <a:p>
            <a:r>
              <a:rPr lang="nl-BE" sz="3200" dirty="0" smtClean="0"/>
              <a:t>Consolidación </a:t>
            </a:r>
            <a:r>
              <a:rPr lang="nl-BE" sz="3200" dirty="0" smtClean="0"/>
              <a:t>de contactos</a:t>
            </a:r>
          </a:p>
          <a:p>
            <a:r>
              <a:rPr lang="nl-BE" sz="3200" dirty="0" smtClean="0"/>
              <a:t>Mejor conocimiento de la ES en América Latina </a:t>
            </a:r>
          </a:p>
          <a:p>
            <a:r>
              <a:rPr lang="nl-BE" sz="3200" dirty="0" smtClean="0"/>
              <a:t>Institucionalización de la cooperación con actores clave (desde conferencias hasta proyectos concretos...)</a:t>
            </a:r>
          </a:p>
          <a:p>
            <a:r>
              <a:rPr lang="nl-BE" sz="3200" dirty="0" smtClean="0"/>
              <a:t>Nuevas perspectivas sobre procesos de armonización: El camino europeo no es el único.....</a:t>
            </a:r>
          </a:p>
          <a:p>
            <a:r>
              <a:rPr lang="nl-BE" sz="3200" dirty="0" smtClean="0"/>
              <a:t>Posibilidades de ‘spin-offs’ con socios y actores distintos</a:t>
            </a:r>
            <a:endParaRPr lang="fr-FR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381000" y="2500313"/>
            <a:ext cx="11899900" cy="914400"/>
          </a:xfrm>
        </p:spPr>
        <p:txBody>
          <a:bodyPr/>
          <a:lstStyle/>
          <a:p>
            <a:pPr eaLnBrk="1" hangingPunct="1"/>
            <a:r>
              <a:rPr lang="en-US" dirty="0" err="1" smtClean="0"/>
              <a:t>Objetivos</a:t>
            </a:r>
            <a:r>
              <a:rPr lang="en-US" dirty="0" smtClean="0"/>
              <a:t> del </a:t>
            </a:r>
            <a:r>
              <a:rPr lang="en-US" dirty="0" err="1" smtClean="0"/>
              <a:t>proyecto</a:t>
            </a:r>
            <a:endParaRPr lang="en-US" dirty="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9925" y="3619500"/>
            <a:ext cx="11899900" cy="6134100"/>
          </a:xfrm>
        </p:spPr>
        <p:txBody>
          <a:bodyPr/>
          <a:lstStyle/>
          <a:p>
            <a:pPr eaLnBrk="1" hangingPunct="1"/>
            <a:r>
              <a:rPr lang="en-US" sz="3200" b="1" dirty="0" err="1" smtClean="0"/>
              <a:t>Impulsar</a:t>
            </a:r>
            <a:r>
              <a:rPr lang="en-US" sz="3200" b="1" dirty="0" smtClean="0"/>
              <a:t> los </a:t>
            </a:r>
            <a:r>
              <a:rPr lang="en-US" sz="3200" b="1" dirty="0" err="1" smtClean="0"/>
              <a:t>procesos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convergencia</a:t>
            </a:r>
            <a:r>
              <a:rPr lang="en-US" sz="3200" b="1" dirty="0" smtClean="0"/>
              <a:t> en ES en AL </a:t>
            </a:r>
            <a:r>
              <a:rPr lang="en-US" sz="3200" dirty="0" smtClean="0"/>
              <a:t>a la </a:t>
            </a:r>
            <a:r>
              <a:rPr lang="en-US" sz="3200" dirty="0" err="1" smtClean="0"/>
              <a:t>vez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colaborar</a:t>
            </a:r>
            <a:r>
              <a:rPr lang="en-US" sz="3200" dirty="0" smtClean="0"/>
              <a:t> con la </a:t>
            </a:r>
            <a:r>
              <a:rPr lang="en-US" sz="3200" dirty="0" err="1" smtClean="0"/>
              <a:t>construcción</a:t>
            </a:r>
            <a:r>
              <a:rPr lang="en-US" sz="3200" dirty="0" smtClean="0"/>
              <a:t> de </a:t>
            </a:r>
            <a:r>
              <a:rPr lang="en-US" sz="3200" dirty="0" err="1" smtClean="0"/>
              <a:t>bloques</a:t>
            </a:r>
            <a:r>
              <a:rPr lang="en-US" sz="3200" dirty="0" smtClean="0"/>
              <a:t> </a:t>
            </a:r>
            <a:r>
              <a:rPr lang="en-US" sz="3200" b="1" dirty="0" err="1" smtClean="0"/>
              <a:t>subregionales</a:t>
            </a:r>
            <a:r>
              <a:rPr lang="en-US" sz="3200" dirty="0" smtClean="0"/>
              <a:t> </a:t>
            </a:r>
            <a:r>
              <a:rPr lang="en-US" sz="3200" dirty="0" err="1" smtClean="0"/>
              <a:t>que</a:t>
            </a:r>
            <a:r>
              <a:rPr lang="en-US" sz="3200" dirty="0" smtClean="0"/>
              <a:t> </a:t>
            </a:r>
            <a:r>
              <a:rPr lang="en-US" sz="3200" dirty="0" err="1" smtClean="0"/>
              <a:t>impulsen</a:t>
            </a:r>
            <a:r>
              <a:rPr lang="en-US" sz="3200" dirty="0" smtClean="0"/>
              <a:t> la </a:t>
            </a:r>
            <a:r>
              <a:rPr lang="en-US" sz="3200" dirty="0" err="1" smtClean="0"/>
              <a:t>convergencia</a:t>
            </a:r>
            <a:r>
              <a:rPr lang="en-US" sz="3200" dirty="0" smtClean="0"/>
              <a:t> regional.  </a:t>
            </a:r>
            <a:endParaRPr lang="nl-BE" sz="3200" dirty="0" smtClean="0"/>
          </a:p>
          <a:p>
            <a:pPr eaLnBrk="1" hangingPunct="1"/>
            <a:r>
              <a:rPr lang="en-US" sz="3200" dirty="0" err="1" smtClean="0"/>
              <a:t>Mejorar</a:t>
            </a:r>
            <a:r>
              <a:rPr lang="en-US" sz="3200" dirty="0" smtClean="0"/>
              <a:t>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dirty="0" err="1" smtClean="0"/>
              <a:t>capacidades</a:t>
            </a:r>
            <a:r>
              <a:rPr lang="en-US" sz="3200" dirty="0" smtClean="0"/>
              <a:t> de </a:t>
            </a:r>
            <a:r>
              <a:rPr lang="en-US" sz="3200" dirty="0" err="1" smtClean="0"/>
              <a:t>las</a:t>
            </a:r>
            <a:r>
              <a:rPr lang="en-US" sz="3200" dirty="0" smtClean="0"/>
              <a:t> </a:t>
            </a:r>
            <a:r>
              <a:rPr lang="en-US" sz="3200" b="1" dirty="0" err="1" smtClean="0"/>
              <a:t>asociaciones</a:t>
            </a:r>
            <a:r>
              <a:rPr lang="en-US" sz="3200" b="1" dirty="0" smtClean="0"/>
              <a:t> </a:t>
            </a:r>
            <a:r>
              <a:rPr lang="en-US" sz="3200" b="1" dirty="0" smtClean="0"/>
              <a:t>de </a:t>
            </a:r>
            <a:r>
              <a:rPr lang="en-US" sz="3200" b="1" dirty="0" err="1" smtClean="0"/>
              <a:t>universidades</a:t>
            </a:r>
            <a:r>
              <a:rPr lang="en-US" sz="3200" dirty="0" smtClean="0"/>
              <a:t> </a:t>
            </a:r>
            <a:r>
              <a:rPr lang="en-US" sz="3200" dirty="0" err="1" smtClean="0"/>
              <a:t>latinoamericanas</a:t>
            </a:r>
            <a:r>
              <a:rPr lang="en-US" sz="3200" dirty="0" smtClean="0"/>
              <a:t> con el </a:t>
            </a:r>
            <a:r>
              <a:rPr lang="en-US" sz="3200" dirty="0" err="1" smtClean="0"/>
              <a:t>objetivo</a:t>
            </a:r>
            <a:r>
              <a:rPr lang="en-US" sz="3200" dirty="0" smtClean="0"/>
              <a:t> de </a:t>
            </a:r>
            <a:r>
              <a:rPr lang="en-US" sz="3200" dirty="0" err="1" smtClean="0"/>
              <a:t>apoyar</a:t>
            </a:r>
            <a:r>
              <a:rPr lang="en-US" sz="3200" dirty="0" smtClean="0"/>
              <a:t> los </a:t>
            </a:r>
            <a:r>
              <a:rPr lang="en-US" sz="3200" dirty="0" err="1" smtClean="0"/>
              <a:t>procesos</a:t>
            </a:r>
            <a:r>
              <a:rPr lang="en-US" sz="3200" dirty="0" smtClean="0"/>
              <a:t> de </a:t>
            </a:r>
            <a:r>
              <a:rPr lang="en-US" sz="3200" dirty="0" err="1" smtClean="0"/>
              <a:t>modernización</a:t>
            </a:r>
            <a:r>
              <a:rPr lang="en-US" sz="3200" dirty="0" smtClean="0"/>
              <a:t> e </a:t>
            </a:r>
            <a:r>
              <a:rPr lang="en-US" sz="3200" dirty="0" err="1" smtClean="0"/>
              <a:t>internacionalización</a:t>
            </a:r>
            <a:r>
              <a:rPr lang="en-US" sz="3200" dirty="0" smtClean="0"/>
              <a:t> de la </a:t>
            </a:r>
            <a:r>
              <a:rPr lang="en-US" sz="3200" dirty="0" err="1" smtClean="0"/>
              <a:t>educación</a:t>
            </a:r>
            <a:r>
              <a:rPr lang="en-US" sz="3200" dirty="0" smtClean="0"/>
              <a:t> superior y </a:t>
            </a:r>
            <a:r>
              <a:rPr lang="en-US" sz="3200" dirty="0" err="1" smtClean="0"/>
              <a:t>apoyar</a:t>
            </a:r>
            <a:r>
              <a:rPr lang="en-US" sz="3200" dirty="0" smtClean="0"/>
              <a:t> </a:t>
            </a:r>
            <a:r>
              <a:rPr lang="en-US" sz="3200" dirty="0" err="1" smtClean="0"/>
              <a:t>su</a:t>
            </a:r>
            <a:r>
              <a:rPr lang="en-US" sz="3200" dirty="0" smtClean="0"/>
              <a:t> </a:t>
            </a:r>
            <a:r>
              <a:rPr lang="en-US" sz="3200" dirty="0" err="1" smtClean="0"/>
              <a:t>rol</a:t>
            </a:r>
            <a:r>
              <a:rPr lang="en-US" sz="3200" dirty="0" smtClean="0"/>
              <a:t> </a:t>
            </a:r>
            <a:r>
              <a:rPr lang="en-US" sz="3200" dirty="0" err="1" smtClean="0"/>
              <a:t>como</a:t>
            </a:r>
            <a:r>
              <a:rPr lang="en-US" sz="3200" dirty="0" smtClean="0"/>
              <a:t> </a:t>
            </a:r>
            <a:r>
              <a:rPr lang="en-US" sz="3200" dirty="0" err="1" smtClean="0"/>
              <a:t>interlocutores</a:t>
            </a:r>
            <a:r>
              <a:rPr lang="en-US" sz="3200" dirty="0" smtClean="0"/>
              <a:t> entre </a:t>
            </a:r>
            <a:r>
              <a:rPr lang="en-US" sz="3200" dirty="0" err="1" smtClean="0"/>
              <a:t>sus</a:t>
            </a:r>
            <a:r>
              <a:rPr lang="en-US" sz="3200" dirty="0" smtClean="0"/>
              <a:t> </a:t>
            </a:r>
            <a:r>
              <a:rPr lang="en-US" sz="3200" dirty="0" err="1" smtClean="0"/>
              <a:t>miembros</a:t>
            </a:r>
            <a:r>
              <a:rPr lang="en-US" sz="3200" dirty="0" smtClean="0"/>
              <a:t> y los </a:t>
            </a:r>
            <a:r>
              <a:rPr lang="en-US" sz="3200" dirty="0" err="1" smtClean="0"/>
              <a:t>gobiernos</a:t>
            </a:r>
            <a:r>
              <a:rPr lang="en-US" sz="3200" dirty="0" smtClean="0"/>
              <a:t>.</a:t>
            </a:r>
          </a:p>
          <a:p>
            <a:pPr eaLnBrk="1" hangingPunct="1">
              <a:buFont typeface="Arial" pitchFamily="34" charset="0"/>
              <a:buNone/>
            </a:pPr>
            <a:endParaRPr lang="en-US" sz="32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Después de Puentes....</a:t>
            </a:r>
            <a:endParaRPr lang="fr-FR" dirty="0" smtClean="0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Continuación de proyectos subregionales e implementación/ aplicación </a:t>
            </a:r>
          </a:p>
          <a:p>
            <a:r>
              <a:rPr lang="nl-BE" dirty="0" smtClean="0"/>
              <a:t>Consolidación del espacio de cooperación entre asociaciones de AL (y Europa) –</a:t>
            </a:r>
          </a:p>
          <a:p>
            <a:pPr lvl="2">
              <a:spcBef>
                <a:spcPct val="0"/>
              </a:spcBef>
            </a:pPr>
            <a:r>
              <a:rPr lang="nl-BE" sz="2000" dirty="0" smtClean="0"/>
              <a:t>ACRULAC</a:t>
            </a:r>
          </a:p>
          <a:p>
            <a:pPr lvl="2">
              <a:spcBef>
                <a:spcPct val="0"/>
              </a:spcBef>
            </a:pPr>
            <a:r>
              <a:rPr lang="nl-BE" sz="2000" dirty="0" smtClean="0"/>
              <a:t>Programa de movilidad Andina</a:t>
            </a:r>
          </a:p>
          <a:p>
            <a:pPr lvl="2">
              <a:spcBef>
                <a:spcPct val="0"/>
              </a:spcBef>
            </a:pPr>
            <a:r>
              <a:rPr lang="nl-BE" sz="2000" dirty="0" smtClean="0"/>
              <a:t>Spin-offs bi-laterales (acuerdos de reconicimiento) </a:t>
            </a:r>
          </a:p>
          <a:p>
            <a:r>
              <a:rPr lang="nl-BE" altLang="es-ES" dirty="0" smtClean="0"/>
              <a:t>“</a:t>
            </a:r>
            <a:r>
              <a:rPr lang="nl-BE" dirty="0" smtClean="0"/>
              <a:t>Erasmus +</a:t>
            </a:r>
            <a:r>
              <a:rPr lang="nl-BE" altLang="es-ES" dirty="0" smtClean="0"/>
              <a:t>”</a:t>
            </a:r>
            <a:r>
              <a:rPr lang="nl-BE" dirty="0" smtClean="0"/>
              <a:t> y futuros programas de cooperación Europeos </a:t>
            </a:r>
          </a:p>
          <a:p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98488" y="2500313"/>
            <a:ext cx="11899900" cy="914400"/>
          </a:xfrm>
        </p:spPr>
        <p:txBody>
          <a:bodyPr/>
          <a:lstStyle/>
          <a:p>
            <a:pPr eaLnBrk="1" hangingPunct="1"/>
            <a:r>
              <a:rPr lang="nl-BE" smtClean="0"/>
              <a:t>16 socios en América Latina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half" idx="1"/>
          </p:nvPr>
        </p:nvSpPr>
        <p:spPr>
          <a:xfrm>
            <a:off x="525463" y="3619500"/>
            <a:ext cx="5873750" cy="6134100"/>
          </a:xfrm>
        </p:spPr>
        <p:txBody>
          <a:bodyPr/>
          <a:lstStyle/>
          <a:p>
            <a:pPr eaLnBrk="1" hangingPunct="1">
              <a:spcBef>
                <a:spcPts val="600"/>
              </a:spcBef>
            </a:pPr>
            <a:r>
              <a:rPr lang="nl-BE" sz="2400" b="1" u="sng" smtClean="0"/>
              <a:t>ASCUN/CONSUAN (Colombia)</a:t>
            </a:r>
          </a:p>
          <a:p>
            <a:pPr eaLnBrk="1" hangingPunct="1">
              <a:spcBef>
                <a:spcPts val="600"/>
              </a:spcBef>
            </a:pPr>
            <a:r>
              <a:rPr lang="nl-BE" sz="2400" b="1" smtClean="0"/>
              <a:t>ANR (Peru)</a:t>
            </a:r>
          </a:p>
          <a:p>
            <a:pPr eaLnBrk="1" hangingPunct="1">
              <a:spcBef>
                <a:spcPts val="600"/>
              </a:spcBef>
            </a:pPr>
            <a:r>
              <a:rPr lang="nl-BE" sz="2400" b="1" smtClean="0"/>
              <a:t>CEUB (Bolivia)</a:t>
            </a:r>
          </a:p>
          <a:p>
            <a:pPr eaLnBrk="1" hangingPunct="1">
              <a:spcBef>
                <a:spcPts val="600"/>
              </a:spcBef>
            </a:pPr>
            <a:r>
              <a:rPr lang="nl-BE" sz="2400" b="1" smtClean="0"/>
              <a:t>CRUCH (Chile)</a:t>
            </a:r>
            <a:endParaRPr lang="nl-BE" sz="2400" b="1" i="1" smtClean="0"/>
          </a:p>
          <a:p>
            <a:pPr eaLnBrk="1" hangingPunct="1">
              <a:spcBef>
                <a:spcPts val="600"/>
              </a:spcBef>
            </a:pPr>
            <a:endParaRPr lang="nl-BE" sz="2400" b="1" i="1" smtClean="0"/>
          </a:p>
          <a:p>
            <a:pPr eaLnBrk="1" hangingPunct="1">
              <a:spcBef>
                <a:spcPts val="600"/>
              </a:spcBef>
            </a:pPr>
            <a:r>
              <a:rPr lang="nl-BE" sz="2400" b="1" u="sng" smtClean="0"/>
              <a:t>Grupo Montevideo (AUGM) (Mercosur)</a:t>
            </a:r>
          </a:p>
          <a:p>
            <a:pPr eaLnBrk="1" hangingPunct="1">
              <a:spcBef>
                <a:spcPts val="600"/>
              </a:spcBef>
            </a:pPr>
            <a:r>
              <a:rPr lang="nl-BE" sz="2400" b="1" smtClean="0"/>
              <a:t>Universidad Nacional de Asuncion (Paraguay)</a:t>
            </a:r>
          </a:p>
          <a:p>
            <a:pPr eaLnBrk="1" hangingPunct="1">
              <a:spcBef>
                <a:spcPts val="600"/>
              </a:spcBef>
            </a:pPr>
            <a:r>
              <a:rPr lang="nl-BE" sz="2400" b="1" smtClean="0"/>
              <a:t>U. De la Republica (Uruguay)</a:t>
            </a:r>
          </a:p>
          <a:p>
            <a:pPr eaLnBrk="1" hangingPunct="1">
              <a:spcBef>
                <a:spcPts val="600"/>
              </a:spcBef>
            </a:pPr>
            <a:r>
              <a:rPr lang="nl-BE" sz="2400" b="1" smtClean="0"/>
              <a:t>CRUB (Brazil)</a:t>
            </a:r>
          </a:p>
          <a:p>
            <a:pPr eaLnBrk="1" hangingPunct="1">
              <a:spcBef>
                <a:spcPts val="600"/>
              </a:spcBef>
            </a:pPr>
            <a:r>
              <a:rPr lang="nl-BE" sz="2400" b="1" smtClean="0"/>
              <a:t>CIN (Argentina)</a:t>
            </a:r>
          </a:p>
        </p:txBody>
      </p:sp>
      <p:sp>
        <p:nvSpPr>
          <p:cNvPr id="5124" name="Content Placeholder 3"/>
          <p:cNvSpPr>
            <a:spLocks noGrp="1"/>
          </p:cNvSpPr>
          <p:nvPr>
            <p:ph sz="half" idx="2"/>
          </p:nvPr>
        </p:nvSpPr>
        <p:spPr>
          <a:xfrm>
            <a:off x="6718300" y="3619500"/>
            <a:ext cx="5873750" cy="61341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nl-BE" sz="2400" b="1" u="sng" dirty="0" smtClean="0"/>
              <a:t>CSUCA (América Central /Mesoamérica)</a:t>
            </a:r>
          </a:p>
          <a:p>
            <a:pPr eaLnBrk="1" hangingPunct="1">
              <a:spcBef>
                <a:spcPts val="1200"/>
              </a:spcBef>
            </a:pPr>
            <a:r>
              <a:rPr lang="nl-BE" sz="2400" b="1" dirty="0" smtClean="0"/>
              <a:t>CRP (Panama)</a:t>
            </a:r>
          </a:p>
          <a:p>
            <a:pPr eaLnBrk="1" hangingPunct="1">
              <a:spcBef>
                <a:spcPts val="1200"/>
              </a:spcBef>
            </a:pPr>
            <a:r>
              <a:rPr lang="nl-BE" sz="2400" b="1" dirty="0" smtClean="0"/>
              <a:t>CONARE (Costa Rica)</a:t>
            </a:r>
          </a:p>
          <a:p>
            <a:pPr eaLnBrk="1" hangingPunct="1">
              <a:spcBef>
                <a:spcPts val="1200"/>
              </a:spcBef>
            </a:pPr>
            <a:r>
              <a:rPr lang="nl-BE" sz="2400" b="1" dirty="0" smtClean="0"/>
              <a:t>UNAH (Honduras)</a:t>
            </a:r>
          </a:p>
          <a:p>
            <a:pPr eaLnBrk="1" hangingPunct="1">
              <a:spcBef>
                <a:spcPts val="1200"/>
              </a:spcBef>
            </a:pPr>
            <a:r>
              <a:rPr lang="nl-BE" sz="2400" b="1" dirty="0" smtClean="0"/>
              <a:t>ANUIES (Mexico)</a:t>
            </a:r>
            <a:endParaRPr lang="nl-BE" sz="2400" b="1" u="sng" dirty="0" smtClean="0"/>
          </a:p>
          <a:p>
            <a:pPr eaLnBrk="1" hangingPunct="1">
              <a:spcBef>
                <a:spcPts val="1200"/>
              </a:spcBef>
            </a:pPr>
            <a:r>
              <a:rPr lang="nl-BE" sz="2400" b="1" dirty="0" smtClean="0"/>
              <a:t>Universidad Veracruzana</a:t>
            </a:r>
          </a:p>
          <a:p>
            <a:pPr eaLnBrk="1" hangingPunct="1"/>
            <a:endParaRPr lang="nl-BE" b="1" dirty="0" smtClean="0"/>
          </a:p>
          <a:p>
            <a:pPr eaLnBrk="1" hangingPunct="1"/>
            <a:endParaRPr lang="nl-B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8 Socios en Europa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nl-BE" sz="2800" dirty="0" smtClean="0"/>
              <a:t>CPU (Francia)</a:t>
            </a:r>
          </a:p>
          <a:p>
            <a:pPr eaLnBrk="1" hangingPunct="1">
              <a:spcBef>
                <a:spcPts val="1200"/>
              </a:spcBef>
            </a:pPr>
            <a:r>
              <a:rPr lang="nl-BE" sz="2800" dirty="0" smtClean="0"/>
              <a:t>HRK (Alemania)</a:t>
            </a:r>
          </a:p>
          <a:p>
            <a:pPr eaLnBrk="1" hangingPunct="1">
              <a:spcBef>
                <a:spcPts val="1200"/>
              </a:spcBef>
            </a:pPr>
            <a:r>
              <a:rPr lang="nl-BE" sz="2800" dirty="0" smtClean="0"/>
              <a:t>CRUP (Portugal)</a:t>
            </a:r>
          </a:p>
          <a:p>
            <a:pPr eaLnBrk="1" hangingPunct="1">
              <a:spcBef>
                <a:spcPts val="1200"/>
              </a:spcBef>
            </a:pPr>
            <a:r>
              <a:rPr lang="nl-BE" sz="2800" dirty="0" smtClean="0"/>
              <a:t>CRUE (España)</a:t>
            </a:r>
          </a:p>
          <a:p>
            <a:pPr eaLnBrk="1" hangingPunct="1">
              <a:spcBef>
                <a:spcPts val="1200"/>
              </a:spcBef>
            </a:pPr>
            <a:r>
              <a:rPr lang="nl-BE" sz="2800" dirty="0" smtClean="0"/>
              <a:t>CRASP (Polonia)</a:t>
            </a:r>
          </a:p>
          <a:p>
            <a:pPr eaLnBrk="1" hangingPunct="1">
              <a:spcBef>
                <a:spcPts val="1200"/>
              </a:spcBef>
            </a:pPr>
            <a:r>
              <a:rPr lang="nl-BE" sz="2800" dirty="0" smtClean="0"/>
              <a:t>SGROUP (Asociación Grupo Santander)</a:t>
            </a:r>
          </a:p>
          <a:p>
            <a:pPr eaLnBrk="1" hangingPunct="1">
              <a:spcBef>
                <a:spcPts val="1200"/>
              </a:spcBef>
            </a:pPr>
            <a:r>
              <a:rPr lang="nl-BE" sz="2800" dirty="0" smtClean="0"/>
              <a:t>OBREAL (Observatorio de Relaciones UE-AL)</a:t>
            </a:r>
          </a:p>
          <a:p>
            <a:pPr eaLnBrk="1" hangingPunct="1">
              <a:spcBef>
                <a:spcPts val="1200"/>
              </a:spcBef>
            </a:pPr>
            <a:r>
              <a:rPr lang="nl-BE" dirty="0" smtClean="0"/>
              <a:t>EUA (Coordinador)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mtClean="0"/>
              <a:t>Equipo de Gestión (PMT)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nl-BE" sz="3200" dirty="0" smtClean="0"/>
              <a:t>EUA</a:t>
            </a:r>
          </a:p>
          <a:p>
            <a:pPr eaLnBrk="1" hangingPunct="1">
              <a:spcBef>
                <a:spcPts val="1200"/>
              </a:spcBef>
            </a:pPr>
            <a:r>
              <a:rPr lang="nl-BE" sz="3200" dirty="0" smtClean="0"/>
              <a:t>OBREAL</a:t>
            </a:r>
          </a:p>
          <a:p>
            <a:pPr eaLnBrk="1" hangingPunct="1">
              <a:spcBef>
                <a:spcPts val="1200"/>
              </a:spcBef>
            </a:pPr>
            <a:r>
              <a:rPr lang="nl-BE" sz="3200" dirty="0" smtClean="0"/>
              <a:t>SGROUP (Grupo Santander)</a:t>
            </a:r>
          </a:p>
          <a:p>
            <a:pPr eaLnBrk="1" hangingPunct="1">
              <a:buFont typeface="Wingdings" pitchFamily="2" charset="2"/>
              <a:buNone/>
            </a:pPr>
            <a:r>
              <a:rPr lang="nl-BE" dirty="0" smtClean="0"/>
              <a:t>Tres lideres sub-regionales</a:t>
            </a:r>
          </a:p>
          <a:p>
            <a:pPr eaLnBrk="1" hangingPunct="1">
              <a:spcBef>
                <a:spcPts val="600"/>
              </a:spcBef>
            </a:pPr>
            <a:r>
              <a:rPr lang="nl-BE" sz="3200" dirty="0" smtClean="0"/>
              <a:t>AUGM – Grupo Montevideo  (Mercosur)</a:t>
            </a:r>
          </a:p>
          <a:p>
            <a:pPr eaLnBrk="1" hangingPunct="1">
              <a:spcBef>
                <a:spcPts val="600"/>
              </a:spcBef>
            </a:pPr>
            <a:r>
              <a:rPr lang="nl-BE" sz="3200" dirty="0" smtClean="0"/>
              <a:t>CSUCA  (Centroamerica)</a:t>
            </a:r>
          </a:p>
          <a:p>
            <a:pPr eaLnBrk="1" hangingPunct="1">
              <a:spcBef>
                <a:spcPts val="600"/>
              </a:spcBef>
            </a:pPr>
            <a:r>
              <a:rPr lang="nl-BE" sz="3200" dirty="0" smtClean="0"/>
              <a:t>CONSUAN / ASCUN (Comunidad Andina)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dirty="0" smtClean="0"/>
              <a:t>Lógica de la división subregional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BE" smtClean="0"/>
              <a:t>Diseñada para apoyar las iniciativas ya existentes y sus objetivos políticos.</a:t>
            </a:r>
          </a:p>
          <a:p>
            <a:pPr eaLnBrk="1" hangingPunct="1"/>
            <a:r>
              <a:rPr lang="nl-BE" smtClean="0"/>
              <a:t>Diseñada para apoyar la gestión del proyecto y su estructura de comunicación.</a:t>
            </a:r>
          </a:p>
          <a:p>
            <a:pPr eaLnBrk="1" hangingPunct="1"/>
            <a:r>
              <a:rPr lang="nl-BE" smtClean="0"/>
              <a:t>No estático: No debe ser superficial o impuesto </a:t>
            </a:r>
          </a:p>
          <a:p>
            <a:pPr eaLnBrk="1" hangingPunct="1"/>
            <a:r>
              <a:rPr lang="nl-BE" smtClean="0"/>
              <a:t>La comunicación y sinergias entre las subregionales son escenciales.</a:t>
            </a: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66750" y="8870950"/>
            <a:ext cx="5018088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30046" tIns="65023" rIns="130046" bIns="65023"/>
          <a:lstStyle/>
          <a:p>
            <a:r>
              <a:rPr lang="es-ES_tradnl">
                <a:latin typeface="Arial Narrow" pitchFamily="34" charset="0"/>
              </a:rPr>
              <a:t>     </a:t>
            </a:r>
            <a:endParaRPr lang="es-ES" sz="23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279420" y="2521339"/>
          <a:ext cx="11054080" cy="6145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22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66750" y="8870950"/>
            <a:ext cx="5018088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30046" tIns="65023" rIns="130046" bIns="65023"/>
          <a:lstStyle/>
          <a:p>
            <a:r>
              <a:rPr lang="es-ES_tradnl">
                <a:latin typeface="Arial Narrow" pitchFamily="34" charset="0"/>
              </a:rPr>
              <a:t>    </a:t>
            </a:r>
            <a:endParaRPr lang="es-ES" sz="23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598488" y="7900988"/>
            <a:ext cx="11899900" cy="914400"/>
          </a:xfrm>
        </p:spPr>
        <p:txBody>
          <a:bodyPr/>
          <a:lstStyle/>
          <a:p>
            <a:pPr eaLnBrk="1" hangingPunct="1"/>
            <a:r>
              <a:rPr lang="nl-BE" sz="4000" i="1" smtClean="0"/>
              <a:t>Compartir experiencias: Socios europeos y las sub-regiones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920659"/>
              </p:ext>
            </p:extLst>
          </p:nvPr>
        </p:nvGraphicFramePr>
        <p:xfrm>
          <a:off x="1389832" y="1420416"/>
          <a:ext cx="11054080" cy="62471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4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666750" y="8870950"/>
            <a:ext cx="5018088" cy="576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130046" tIns="65023" rIns="130046" bIns="65023"/>
          <a:lstStyle/>
          <a:p>
            <a:r>
              <a:rPr lang="es-ES_tradnl">
                <a:latin typeface="Arial Narrow" pitchFamily="34" charset="0"/>
              </a:rPr>
              <a:t>    </a:t>
            </a:r>
            <a:endParaRPr lang="es-ES" sz="230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525463" y="2428875"/>
            <a:ext cx="11899900" cy="914400"/>
          </a:xfrm>
        </p:spPr>
        <p:txBody>
          <a:bodyPr/>
          <a:lstStyle/>
          <a:p>
            <a:r>
              <a:rPr lang="nl-BE" dirty="0" smtClean="0"/>
              <a:t>Motivos e interés de socios europeos</a:t>
            </a:r>
            <a:endParaRPr lang="fr-FR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525463" y="3363913"/>
            <a:ext cx="11899900" cy="6134100"/>
          </a:xfrm>
        </p:spPr>
        <p:txBody>
          <a:bodyPr/>
          <a:lstStyle/>
          <a:p>
            <a:r>
              <a:rPr lang="nl-BE" dirty="0" smtClean="0"/>
              <a:t>Compartir prácticas y experiencias sobre reformas en aseguramiento de calidad, gestión de movidad, marcos de cualificaciones y su impacto</a:t>
            </a:r>
          </a:p>
          <a:p>
            <a:r>
              <a:rPr lang="nl-BE" dirty="0" smtClean="0"/>
              <a:t>Aprender mutuamente sobre los desafios comunes en la ES</a:t>
            </a:r>
          </a:p>
          <a:p>
            <a:r>
              <a:rPr lang="nl-BE" dirty="0" smtClean="0"/>
              <a:t>Fortelecer las relaciones con asociaciones pares en AL</a:t>
            </a:r>
          </a:p>
          <a:p>
            <a:r>
              <a:rPr lang="nl-BE" dirty="0" smtClean="0"/>
              <a:t>Dar oportunidades a paises en Europa que no tienen una extensa tradición de cooperación América Latina </a:t>
            </a:r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Subtitl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54645"/>
      </a:accent1>
      <a:accent2>
        <a:srgbClr val="333399"/>
      </a:accent2>
      <a:accent3>
        <a:srgbClr val="FFFFFF"/>
      </a:accent3>
      <a:accent4>
        <a:srgbClr val="000000"/>
      </a:accent4>
      <a:accent5>
        <a:srgbClr val="B0B0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454645"/>
      </a:accent1>
      <a:accent2>
        <a:srgbClr val="333399"/>
      </a:accent2>
      <a:accent3>
        <a:srgbClr val="FFFFFF"/>
      </a:accent3>
      <a:accent4>
        <a:srgbClr val="000000"/>
      </a:accent4>
      <a:accent5>
        <a:srgbClr val="B0B0B0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Arial"/>
        <a:ea typeface="ヒラギノ角ゴ ProN W3"/>
        <a:cs typeface="ヒラギノ角ゴ ProN W3"/>
      </a:majorFont>
      <a:minorFont>
        <a:latin typeface="Arial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Pages>0</Pages>
  <Words>947</Words>
  <Characters>0</Characters>
  <Application>Microsoft Office PowerPoint</Application>
  <PresentationFormat>Personalizado</PresentationFormat>
  <Lines>0</Lines>
  <Paragraphs>125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Title &amp; Subtitle</vt:lpstr>
      <vt:lpstr>Title &amp; Bullets</vt:lpstr>
      <vt:lpstr>Alfa-Puentes: Resultados e impacto</vt:lpstr>
      <vt:lpstr>Objetivos del proyecto</vt:lpstr>
      <vt:lpstr>16 socios en América Latina </vt:lpstr>
      <vt:lpstr>8 Socios en Europa </vt:lpstr>
      <vt:lpstr>Equipo de Gestión (PMT)</vt:lpstr>
      <vt:lpstr>Lógica de la división subregional</vt:lpstr>
      <vt:lpstr>Presentación de PowerPoint</vt:lpstr>
      <vt:lpstr>Compartir experiencias: Socios europeos y las sub-regiones</vt:lpstr>
      <vt:lpstr>Motivos e interés de socios europeos</vt:lpstr>
      <vt:lpstr>Fases del proyecto</vt:lpstr>
      <vt:lpstr>Encuesta TRESAL: Transformación en las universidades AL</vt:lpstr>
      <vt:lpstr>TRESAL: Resultados</vt:lpstr>
      <vt:lpstr>La Comunidad Andina: Hacia la constuccion de un sistema de fortalecimiento de la calidad de la ES para los paises andinos</vt:lpstr>
      <vt:lpstr>Centroamerica: Marco de cualificaciones</vt:lpstr>
      <vt:lpstr>Mercosur: estrategia para aumentar la movilidad</vt:lpstr>
      <vt:lpstr>Presentación de PowerPoint</vt:lpstr>
      <vt:lpstr>Presentación de PowerPoint</vt:lpstr>
      <vt:lpstr>Algunas buenas prácticas: socios y gestión</vt:lpstr>
      <vt:lpstr>Beneficios para la EUA/socios europeos</vt:lpstr>
      <vt:lpstr>Después de Puentes....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Réunion sub-regional Mercosur</dc:title>
  <dc:creator>Elizabeth Colucci</dc:creator>
  <cp:lastModifiedBy>Juan Hoyos</cp:lastModifiedBy>
  <cp:revision>35</cp:revision>
  <dcterms:modified xsi:type="dcterms:W3CDTF">2014-06-24T13:55:30Z</dcterms:modified>
</cp:coreProperties>
</file>